
<file path=[Content_Types].xml><?xml version="1.0" encoding="utf-8"?>
<Types xmlns="http://schemas.openxmlformats.org/package/2006/content-types">
  <Default Extension="xml" ContentType="application/xml"/>
  <Default Extension="rels" ContentType="application/vnd.openxmlformats-package.relationships+xml"/>
  <Default Extension="jpg" ContentType="image/jpeg"/>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8" r:id="rId1"/>
  </p:sldMasterIdLst>
  <p:notesMasterIdLst>
    <p:notesMasterId r:id="rId6"/>
  </p:notesMasterIdLst>
  <p:sldIdLst>
    <p:sldId id="299" r:id="rId2"/>
    <p:sldId id="302" r:id="rId3"/>
    <p:sldId id="295" r:id="rId4"/>
    <p:sldId id="279" r:id="rId5"/>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showComments="0">
  <p:normalViewPr>
    <p:restoredLeft sz="15647"/>
    <p:restoredTop sz="94643"/>
  </p:normalViewPr>
  <p:slideViewPr>
    <p:cSldViewPr snapToGrid="0">
      <p:cViewPr varScale="1">
        <p:scale>
          <a:sx n="115" d="100"/>
          <a:sy n="115" d="100"/>
        </p:scale>
        <p:origin x="208" y="2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799" cy="4572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2" y="0"/>
            <a:ext cx="2971799" cy="457200"/>
          </a:xfrm>
          <a:prstGeom prst="rect">
            <a:avLst/>
          </a:prstGeom>
          <a:noFill/>
          <a:ln>
            <a:noFill/>
          </a:ln>
        </p:spPr>
        <p:txBody>
          <a:bodyPr spcFirstLastPara="1" wrap="square" lIns="91425" tIns="91425" rIns="91425" bIns="91425" anchor="t" anchorCtr="0">
            <a:noAutofit/>
          </a:bodyPr>
          <a:lstStyle>
            <a:lvl1pPr marR="0" lvl="0" algn="r"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399" cy="4114800"/>
          </a:xfrm>
          <a:prstGeom prst="rect">
            <a:avLst/>
          </a:prstGeom>
          <a:noFill/>
          <a:ln>
            <a:noFill/>
          </a:ln>
        </p:spPr>
        <p:txBody>
          <a:bodyPr spcFirstLastPara="1" wrap="square" lIns="91425" tIns="91425" rIns="91425" bIns="91425" anchor="t" anchorCtr="0">
            <a:noAutofit/>
          </a:bodyPr>
          <a:lstStyle>
            <a:lvl1pPr marL="457200" marR="0" lvl="0" indent="-304800" algn="l" rtl="0">
              <a:lnSpc>
                <a:spcPct val="100000"/>
              </a:lnSpc>
              <a:spcBef>
                <a:spcPts val="0"/>
              </a:spcBef>
              <a:spcAft>
                <a:spcPts val="0"/>
              </a:spcAft>
              <a:buClr>
                <a:schemeClr val="dk1"/>
              </a:buClr>
              <a:buSzPts val="1200"/>
              <a:buFont typeface="Calibri"/>
              <a:buChar char="●"/>
              <a:defRPr sz="1200" b="0" i="0" u="none" strike="noStrike" cap="none">
                <a:solidFill>
                  <a:schemeClr val="dk1"/>
                </a:solidFill>
                <a:latin typeface="Calibri"/>
                <a:ea typeface="Calibri"/>
                <a:cs typeface="Calibri"/>
                <a:sym typeface="Calibri"/>
              </a:defRPr>
            </a:lvl1pPr>
            <a:lvl2pPr marL="914400" marR="0" lvl="1" indent="-304800" algn="l" rtl="0">
              <a:lnSpc>
                <a:spcPct val="100000"/>
              </a:lnSpc>
              <a:spcBef>
                <a:spcPts val="0"/>
              </a:spcBef>
              <a:spcAft>
                <a:spcPts val="0"/>
              </a:spcAft>
              <a:buClr>
                <a:schemeClr val="dk1"/>
              </a:buClr>
              <a:buSzPts val="1200"/>
              <a:buFont typeface="Calibri"/>
              <a:buChar char="○"/>
              <a:defRPr sz="1200" b="0" i="0" u="none" strike="noStrike" cap="none">
                <a:solidFill>
                  <a:schemeClr val="dk1"/>
                </a:solidFill>
                <a:latin typeface="Calibri"/>
                <a:ea typeface="Calibri"/>
                <a:cs typeface="Calibri"/>
                <a:sym typeface="Calibri"/>
              </a:defRPr>
            </a:lvl2pPr>
            <a:lvl3pPr marL="1371600" marR="0" lvl="2" indent="-304800" algn="l" rtl="0">
              <a:lnSpc>
                <a:spcPct val="100000"/>
              </a:lnSpc>
              <a:spcBef>
                <a:spcPts val="0"/>
              </a:spcBef>
              <a:spcAft>
                <a:spcPts val="0"/>
              </a:spcAft>
              <a:buClr>
                <a:schemeClr val="dk1"/>
              </a:buClr>
              <a:buSzPts val="1200"/>
              <a:buFont typeface="Calibri"/>
              <a:buChar char="■"/>
              <a:defRPr sz="1200" b="0" i="0" u="none" strike="noStrike" cap="none">
                <a:solidFill>
                  <a:schemeClr val="dk1"/>
                </a:solidFill>
                <a:latin typeface="Calibri"/>
                <a:ea typeface="Calibri"/>
                <a:cs typeface="Calibri"/>
                <a:sym typeface="Calibri"/>
              </a:defRPr>
            </a:lvl3pPr>
            <a:lvl4pPr marL="1828800" marR="0" lvl="3" indent="-304800" algn="l" rtl="0">
              <a:lnSpc>
                <a:spcPct val="100000"/>
              </a:lnSpc>
              <a:spcBef>
                <a:spcPts val="0"/>
              </a:spcBef>
              <a:spcAft>
                <a:spcPts val="0"/>
              </a:spcAft>
              <a:buClr>
                <a:schemeClr val="dk1"/>
              </a:buClr>
              <a:buSzPts val="1200"/>
              <a:buFont typeface="Calibri"/>
              <a:buChar char="●"/>
              <a:defRPr sz="1200" b="0" i="0" u="none" strike="noStrike" cap="none">
                <a:solidFill>
                  <a:schemeClr val="dk1"/>
                </a:solidFill>
                <a:latin typeface="Calibri"/>
                <a:ea typeface="Calibri"/>
                <a:cs typeface="Calibri"/>
                <a:sym typeface="Calibri"/>
              </a:defRPr>
            </a:lvl4pPr>
            <a:lvl5pPr marL="2286000" marR="0" lvl="4" indent="-304800" algn="l" rtl="0">
              <a:lnSpc>
                <a:spcPct val="100000"/>
              </a:lnSpc>
              <a:spcBef>
                <a:spcPts val="0"/>
              </a:spcBef>
              <a:spcAft>
                <a:spcPts val="0"/>
              </a:spcAft>
              <a:buClr>
                <a:schemeClr val="dk1"/>
              </a:buClr>
              <a:buSzPts val="1200"/>
              <a:buFont typeface="Calibri"/>
              <a:buChar char="○"/>
              <a:defRPr sz="1200" b="0" i="0" u="none" strike="noStrike" cap="none">
                <a:solidFill>
                  <a:schemeClr val="dk1"/>
                </a:solidFill>
                <a:latin typeface="Calibri"/>
                <a:ea typeface="Calibri"/>
                <a:cs typeface="Calibri"/>
                <a:sym typeface="Calibri"/>
              </a:defRPr>
            </a:lvl5pPr>
            <a:lvl6pPr marL="2743200" marR="0" lvl="5" indent="-304800" algn="l" rtl="0">
              <a:lnSpc>
                <a:spcPct val="100000"/>
              </a:lnSpc>
              <a:spcBef>
                <a:spcPts val="0"/>
              </a:spcBef>
              <a:spcAft>
                <a:spcPts val="0"/>
              </a:spcAft>
              <a:buClr>
                <a:schemeClr val="dk1"/>
              </a:buClr>
              <a:buSzPts val="1200"/>
              <a:buFont typeface="Calibri"/>
              <a:buChar char="■"/>
              <a:defRPr sz="1200" b="0" i="0" u="none" strike="noStrike" cap="none">
                <a:solidFill>
                  <a:schemeClr val="dk1"/>
                </a:solidFill>
                <a:latin typeface="Calibri"/>
                <a:ea typeface="Calibri"/>
                <a:cs typeface="Calibri"/>
                <a:sym typeface="Calibri"/>
              </a:defRPr>
            </a:lvl6pPr>
            <a:lvl7pPr marL="3200400" marR="0" lvl="6" indent="-304800" algn="l" rtl="0">
              <a:lnSpc>
                <a:spcPct val="100000"/>
              </a:lnSpc>
              <a:spcBef>
                <a:spcPts val="0"/>
              </a:spcBef>
              <a:spcAft>
                <a:spcPts val="0"/>
              </a:spcAft>
              <a:buClr>
                <a:schemeClr val="dk1"/>
              </a:buClr>
              <a:buSzPts val="1200"/>
              <a:buFont typeface="Calibri"/>
              <a:buChar char="●"/>
              <a:defRPr sz="1200" b="0" i="0" u="none" strike="noStrike" cap="none">
                <a:solidFill>
                  <a:schemeClr val="dk1"/>
                </a:solidFill>
                <a:latin typeface="Calibri"/>
                <a:ea typeface="Calibri"/>
                <a:cs typeface="Calibri"/>
                <a:sym typeface="Calibri"/>
              </a:defRPr>
            </a:lvl7pPr>
            <a:lvl8pPr marL="3657600" marR="0" lvl="7" indent="-304800" algn="l" rtl="0">
              <a:lnSpc>
                <a:spcPct val="100000"/>
              </a:lnSpc>
              <a:spcBef>
                <a:spcPts val="0"/>
              </a:spcBef>
              <a:spcAft>
                <a:spcPts val="0"/>
              </a:spcAft>
              <a:buClr>
                <a:schemeClr val="dk1"/>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304800" algn="l" rtl="0">
              <a:lnSpc>
                <a:spcPct val="100000"/>
              </a:lnSpc>
              <a:spcBef>
                <a:spcPts val="0"/>
              </a:spcBef>
              <a:spcAft>
                <a:spcPts val="0"/>
              </a:spcAft>
              <a:buClr>
                <a:schemeClr val="dk1"/>
              </a:buClr>
              <a:buSzPts val="1200"/>
              <a:buFont typeface="Calibri"/>
              <a:buChar char="■"/>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799" cy="4572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2" y="8685213"/>
            <a:ext cx="2971799"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chemeClr val="dk1"/>
              </a:buClr>
              <a:buSzPts val="300"/>
              <a:buFont typeface="Calibri"/>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827467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1:notes"/>
          <p:cNvSpPr txBox="1">
            <a:spLocks noGrp="1"/>
          </p:cNvSpPr>
          <p:nvPr>
            <p:ph type="body" idx="1"/>
          </p:nvPr>
        </p:nvSpPr>
        <p:spPr>
          <a:xfrm>
            <a:off x="685800" y="4343400"/>
            <a:ext cx="5486399"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300"/>
              <a:buFont typeface="Calibri"/>
              <a:buNone/>
            </a:pPr>
            <a:endParaRPr sz="1200" b="0" i="0" u="none" strike="noStrike" cap="none">
              <a:solidFill>
                <a:schemeClr val="dk1"/>
              </a:solidFill>
              <a:latin typeface="Calibri"/>
              <a:ea typeface="Calibri"/>
              <a:cs typeface="Calibri"/>
              <a:sym typeface="Calibri"/>
            </a:endParaRPr>
          </a:p>
        </p:txBody>
      </p:sp>
      <p:sp>
        <p:nvSpPr>
          <p:cNvPr id="83" name="Google Shape;83;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087818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1:notes"/>
          <p:cNvSpPr txBox="1">
            <a:spLocks noGrp="1"/>
          </p:cNvSpPr>
          <p:nvPr>
            <p:ph type="body" idx="1"/>
          </p:nvPr>
        </p:nvSpPr>
        <p:spPr>
          <a:xfrm>
            <a:off x="685800" y="4343400"/>
            <a:ext cx="5486399"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300"/>
              <a:buFont typeface="Calibri"/>
              <a:buNone/>
            </a:pPr>
            <a:endParaRPr sz="1200" b="0" i="0" u="none" strike="noStrike" cap="none">
              <a:solidFill>
                <a:schemeClr val="dk1"/>
              </a:solidFill>
              <a:latin typeface="Calibri"/>
              <a:ea typeface="Calibri"/>
              <a:cs typeface="Calibri"/>
              <a:sym typeface="Calibri"/>
            </a:endParaRPr>
          </a:p>
        </p:txBody>
      </p:sp>
      <p:sp>
        <p:nvSpPr>
          <p:cNvPr id="83" name="Google Shape;83;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803662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g506a7ca0e9_0_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4" name="Google Shape;254;g506a7ca0e9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a:p>
        </p:txBody>
      </p:sp>
      <p:sp>
        <p:nvSpPr>
          <p:cNvPr id="255" name="Google Shape;255;g506a7ca0e9_0_48:notes"/>
          <p:cNvSpPr txBox="1">
            <a:spLocks noGrp="1"/>
          </p:cNvSpPr>
          <p:nvPr>
            <p:ph type="sldNum" idx="12"/>
          </p:nvPr>
        </p:nvSpPr>
        <p:spPr>
          <a:xfrm>
            <a:off x="3884612"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chemeClr val="dk1"/>
              </a:buClr>
              <a:buSzPts val="300"/>
              <a:buFont typeface="Calibri"/>
              <a:buNone/>
            </a:pPr>
            <a:fld id="{00000000-1234-1234-1234-123412341234}" type="slidenum">
              <a:rPr lang="en-US"/>
              <a:t>4</a:t>
            </a:fld>
            <a:endParaRPr/>
          </a:p>
        </p:txBody>
      </p:sp>
    </p:spTree>
    <p:extLst>
      <p:ext uri="{BB962C8B-B14F-4D97-AF65-F5344CB8AC3E}">
        <p14:creationId xmlns:p14="http://schemas.microsoft.com/office/powerpoint/2010/main" val="1548783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6"/>
        <p:cNvGrpSpPr/>
        <p:nvPr/>
      </p:nvGrpSpPr>
      <p:grpSpPr>
        <a:xfrm>
          <a:off x="0" y="0"/>
          <a:ext cx="0" cy="0"/>
          <a:chOff x="0" y="0"/>
          <a:chExt cx="0" cy="0"/>
        </a:xfrm>
      </p:grpSpPr>
      <p:sp>
        <p:nvSpPr>
          <p:cNvPr id="17" name="Google Shape;17;p2"/>
          <p:cNvSpPr txBox="1">
            <a:spLocks noGrp="1"/>
          </p:cNvSpPr>
          <p:nvPr>
            <p:ph type="ctrTitle"/>
          </p:nvPr>
        </p:nvSpPr>
        <p:spPr>
          <a:xfrm>
            <a:off x="685800" y="2130425"/>
            <a:ext cx="7772400" cy="1470023"/>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800"/>
              <a:buFont typeface="Arial"/>
              <a:buNone/>
              <a:defRPr sz="1800"/>
            </a:lvl2pPr>
            <a:lvl3pPr lvl="2" algn="l">
              <a:lnSpc>
                <a:spcPct val="100000"/>
              </a:lnSpc>
              <a:spcBef>
                <a:spcPts val="0"/>
              </a:spcBef>
              <a:spcAft>
                <a:spcPts val="0"/>
              </a:spcAft>
              <a:buSzPts val="1800"/>
              <a:buFont typeface="Arial"/>
              <a:buNone/>
              <a:defRPr sz="1800"/>
            </a:lvl3pPr>
            <a:lvl4pPr lvl="3" algn="l">
              <a:lnSpc>
                <a:spcPct val="100000"/>
              </a:lnSpc>
              <a:spcBef>
                <a:spcPts val="0"/>
              </a:spcBef>
              <a:spcAft>
                <a:spcPts val="0"/>
              </a:spcAft>
              <a:buSzPts val="1800"/>
              <a:buFont typeface="Arial"/>
              <a:buNone/>
              <a:defRPr sz="1800"/>
            </a:lvl4pPr>
            <a:lvl5pPr lvl="4" algn="l">
              <a:lnSpc>
                <a:spcPct val="100000"/>
              </a:lnSpc>
              <a:spcBef>
                <a:spcPts val="0"/>
              </a:spcBef>
              <a:spcAft>
                <a:spcPts val="0"/>
              </a:spcAft>
              <a:buSzPts val="1800"/>
              <a:buFont typeface="Arial"/>
              <a:buNone/>
              <a:defRPr sz="1800"/>
            </a:lvl5pPr>
            <a:lvl6pPr lvl="5" algn="l">
              <a:lnSpc>
                <a:spcPct val="100000"/>
              </a:lnSpc>
              <a:spcBef>
                <a:spcPts val="0"/>
              </a:spcBef>
              <a:spcAft>
                <a:spcPts val="0"/>
              </a:spcAft>
              <a:buSzPts val="1800"/>
              <a:buFont typeface="Arial"/>
              <a:buNone/>
              <a:defRPr sz="1800"/>
            </a:lvl6pPr>
            <a:lvl7pPr lvl="6" algn="l">
              <a:lnSpc>
                <a:spcPct val="100000"/>
              </a:lnSpc>
              <a:spcBef>
                <a:spcPts val="0"/>
              </a:spcBef>
              <a:spcAft>
                <a:spcPts val="0"/>
              </a:spcAft>
              <a:buSzPts val="1800"/>
              <a:buFont typeface="Arial"/>
              <a:buNone/>
              <a:defRPr sz="1800"/>
            </a:lvl7pPr>
            <a:lvl8pPr lvl="7" algn="l">
              <a:lnSpc>
                <a:spcPct val="100000"/>
              </a:lnSpc>
              <a:spcBef>
                <a:spcPts val="0"/>
              </a:spcBef>
              <a:spcAft>
                <a:spcPts val="0"/>
              </a:spcAft>
              <a:buSzPts val="1800"/>
              <a:buFont typeface="Arial"/>
              <a:buNone/>
              <a:defRPr sz="1800"/>
            </a:lvl8pPr>
            <a:lvl9pPr lvl="8" algn="l">
              <a:lnSpc>
                <a:spcPct val="100000"/>
              </a:lnSpc>
              <a:spcBef>
                <a:spcPts val="0"/>
              </a:spcBef>
              <a:spcAft>
                <a:spcPts val="0"/>
              </a:spcAft>
              <a:buSzPts val="1800"/>
              <a:buFont typeface="Arial"/>
              <a:buNone/>
              <a:defRPr sz="1800"/>
            </a:lvl9pPr>
          </a:lstStyle>
          <a:p>
            <a:endParaRPr/>
          </a:p>
        </p:txBody>
      </p:sp>
      <p:sp>
        <p:nvSpPr>
          <p:cNvPr id="18" name="Google Shape;18;p2"/>
          <p:cNvSpPr txBox="1">
            <a:spLocks noGrp="1"/>
          </p:cNvSpPr>
          <p:nvPr>
            <p:ph type="subTitle" idx="1"/>
          </p:nvPr>
        </p:nvSpPr>
        <p:spPr>
          <a:xfrm>
            <a:off x="1371600" y="3886200"/>
            <a:ext cx="6400799" cy="1752600"/>
          </a:xfrm>
          <a:prstGeom prst="rect">
            <a:avLst/>
          </a:prstGeom>
          <a:noFill/>
          <a:ln>
            <a:noFill/>
          </a:ln>
        </p:spPr>
        <p:txBody>
          <a:bodyPr spcFirstLastPara="1" wrap="square" lIns="91425" tIns="91425" rIns="91425" bIns="91425" anchor="t" anchorCtr="0">
            <a:noAutofit/>
          </a:bodyPr>
          <a:lstStyle>
            <a:lvl1pPr marR="0" lvl="0" algn="ctr">
              <a:lnSpc>
                <a:spcPct val="100000"/>
              </a:lnSpc>
              <a:spcBef>
                <a:spcPts val="640"/>
              </a:spcBef>
              <a:spcAft>
                <a:spcPts val="0"/>
              </a:spcAft>
              <a:buClr>
                <a:srgbClr val="888888"/>
              </a:buClr>
              <a:buSzPts val="3200"/>
              <a:buFont typeface="Arial"/>
              <a:buNone/>
              <a:defRPr sz="3200" b="0" i="0" u="none" strike="noStrike" cap="none">
                <a:solidFill>
                  <a:srgbClr val="888888"/>
                </a:solidFill>
                <a:latin typeface="Calibri"/>
                <a:ea typeface="Calibri"/>
                <a:cs typeface="Calibri"/>
                <a:sym typeface="Calibri"/>
              </a:defRPr>
            </a:lvl1pPr>
            <a:lvl2pPr marR="0" lvl="1" algn="ctr">
              <a:lnSpc>
                <a:spcPct val="100000"/>
              </a:lnSpc>
              <a:spcBef>
                <a:spcPts val="560"/>
              </a:spcBef>
              <a:spcAft>
                <a:spcPts val="0"/>
              </a:spcAft>
              <a:buClr>
                <a:srgbClr val="888888"/>
              </a:buClr>
              <a:buSzPts val="2800"/>
              <a:buFont typeface="Arial"/>
              <a:buNone/>
              <a:defRPr sz="2800" b="0" i="0" u="none" strike="noStrike" cap="none">
                <a:solidFill>
                  <a:srgbClr val="888888"/>
                </a:solidFill>
                <a:latin typeface="Calibri"/>
                <a:ea typeface="Calibri"/>
                <a:cs typeface="Calibri"/>
                <a:sym typeface="Calibri"/>
              </a:defRPr>
            </a:lvl2pPr>
            <a:lvl3pPr marR="0" lvl="2" algn="ctr">
              <a:lnSpc>
                <a:spcPct val="100000"/>
              </a:lnSpc>
              <a:spcBef>
                <a:spcPts val="48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3pPr>
            <a:lvl4pPr marR="0" lvl="3"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4pPr>
            <a:lvl5pPr marR="0" lvl="4"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5pPr>
            <a:lvl6pPr marR="0" lvl="5"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6pPr>
            <a:lvl7pPr marR="0" lvl="6"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7pPr>
            <a:lvl8pPr marR="0" lvl="7"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8pPr>
            <a:lvl9pPr marR="0" lvl="8"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19" name="Google Shape;19;p2"/>
          <p:cNvSpPr txBox="1">
            <a:spLocks noGrp="1"/>
          </p:cNvSpPr>
          <p:nvPr>
            <p:ph type="dt" idx="10"/>
          </p:nvPr>
        </p:nvSpPr>
        <p:spPr>
          <a:xfrm>
            <a:off x="685800" y="6356350"/>
            <a:ext cx="1904998" cy="365125"/>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20" name="Google Shape;20;p2"/>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21" name="Google Shape;21;p2"/>
          <p:cNvSpPr txBox="1">
            <a:spLocks noGrp="1"/>
          </p:cNvSpPr>
          <p:nvPr>
            <p:ph type="sldNum" idx="12"/>
          </p:nvPr>
        </p:nvSpPr>
        <p:spPr>
          <a:xfrm>
            <a:off x="6553200" y="6356350"/>
            <a:ext cx="2133598"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5"/>
        <p:cNvGrpSpPr/>
        <p:nvPr/>
      </p:nvGrpSpPr>
      <p:grpSpPr>
        <a:xfrm>
          <a:off x="0" y="0"/>
          <a:ext cx="0" cy="0"/>
          <a:chOff x="0" y="0"/>
          <a:chExt cx="0" cy="0"/>
        </a:xfrm>
      </p:grpSpPr>
      <p:sp>
        <p:nvSpPr>
          <p:cNvPr id="76" name="Google Shape;76;p11"/>
          <p:cNvSpPr txBox="1">
            <a:spLocks noGrp="1"/>
          </p:cNvSpPr>
          <p:nvPr>
            <p:ph type="title"/>
          </p:nvPr>
        </p:nvSpPr>
        <p:spPr>
          <a:xfrm rot="5400000">
            <a:off x="4732336" y="2171700"/>
            <a:ext cx="5851525" cy="2057400"/>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800"/>
              <a:buFont typeface="Arial"/>
              <a:buNone/>
              <a:defRPr sz="1800"/>
            </a:lvl2pPr>
            <a:lvl3pPr lvl="2" algn="l">
              <a:lnSpc>
                <a:spcPct val="100000"/>
              </a:lnSpc>
              <a:spcBef>
                <a:spcPts val="0"/>
              </a:spcBef>
              <a:spcAft>
                <a:spcPts val="0"/>
              </a:spcAft>
              <a:buSzPts val="1800"/>
              <a:buFont typeface="Arial"/>
              <a:buNone/>
              <a:defRPr sz="1800"/>
            </a:lvl3pPr>
            <a:lvl4pPr lvl="3" algn="l">
              <a:lnSpc>
                <a:spcPct val="100000"/>
              </a:lnSpc>
              <a:spcBef>
                <a:spcPts val="0"/>
              </a:spcBef>
              <a:spcAft>
                <a:spcPts val="0"/>
              </a:spcAft>
              <a:buSzPts val="1800"/>
              <a:buFont typeface="Arial"/>
              <a:buNone/>
              <a:defRPr sz="1800"/>
            </a:lvl4pPr>
            <a:lvl5pPr lvl="4" algn="l">
              <a:lnSpc>
                <a:spcPct val="100000"/>
              </a:lnSpc>
              <a:spcBef>
                <a:spcPts val="0"/>
              </a:spcBef>
              <a:spcAft>
                <a:spcPts val="0"/>
              </a:spcAft>
              <a:buSzPts val="1800"/>
              <a:buFont typeface="Arial"/>
              <a:buNone/>
              <a:defRPr sz="1800"/>
            </a:lvl5pPr>
            <a:lvl6pPr lvl="5" algn="l">
              <a:lnSpc>
                <a:spcPct val="100000"/>
              </a:lnSpc>
              <a:spcBef>
                <a:spcPts val="0"/>
              </a:spcBef>
              <a:spcAft>
                <a:spcPts val="0"/>
              </a:spcAft>
              <a:buSzPts val="1800"/>
              <a:buFont typeface="Arial"/>
              <a:buNone/>
              <a:defRPr sz="1800"/>
            </a:lvl6pPr>
            <a:lvl7pPr lvl="6" algn="l">
              <a:lnSpc>
                <a:spcPct val="100000"/>
              </a:lnSpc>
              <a:spcBef>
                <a:spcPts val="0"/>
              </a:spcBef>
              <a:spcAft>
                <a:spcPts val="0"/>
              </a:spcAft>
              <a:buSzPts val="1800"/>
              <a:buFont typeface="Arial"/>
              <a:buNone/>
              <a:defRPr sz="1800"/>
            </a:lvl7pPr>
            <a:lvl8pPr lvl="7" algn="l">
              <a:lnSpc>
                <a:spcPct val="100000"/>
              </a:lnSpc>
              <a:spcBef>
                <a:spcPts val="0"/>
              </a:spcBef>
              <a:spcAft>
                <a:spcPts val="0"/>
              </a:spcAft>
              <a:buSzPts val="1800"/>
              <a:buFont typeface="Arial"/>
              <a:buNone/>
              <a:defRPr sz="1800"/>
            </a:lvl8pPr>
            <a:lvl9pPr lvl="8" algn="l">
              <a:lnSpc>
                <a:spcPct val="100000"/>
              </a:lnSpc>
              <a:spcBef>
                <a:spcPts val="0"/>
              </a:spcBef>
              <a:spcAft>
                <a:spcPts val="0"/>
              </a:spcAft>
              <a:buSzPts val="1800"/>
              <a:buFont typeface="Arial"/>
              <a:buNone/>
              <a:defRPr sz="1800"/>
            </a:lvl9pPr>
          </a:lstStyle>
          <a:p>
            <a:endParaRPr/>
          </a:p>
        </p:txBody>
      </p:sp>
      <p:sp>
        <p:nvSpPr>
          <p:cNvPr id="77" name="Google Shape;77;p11"/>
          <p:cNvSpPr txBox="1">
            <a:spLocks noGrp="1"/>
          </p:cNvSpPr>
          <p:nvPr>
            <p:ph type="body" idx="1"/>
          </p:nvPr>
        </p:nvSpPr>
        <p:spPr>
          <a:xfrm rot="5400000">
            <a:off x="541336" y="190500"/>
            <a:ext cx="5851525" cy="6019798"/>
          </a:xfrm>
          <a:prstGeom prst="rect">
            <a:avLst/>
          </a:prstGeom>
          <a:noFill/>
          <a:ln>
            <a:noFill/>
          </a:ln>
        </p:spPr>
        <p:txBody>
          <a:bodyPr spcFirstLastPara="1" wrap="square" lIns="91425" tIns="91425" rIns="91425" bIns="91425" anchor="t" anchorCtr="0">
            <a:noAutofit/>
          </a:bodyPr>
          <a:lstStyle>
            <a:lvl1pPr marL="457200" marR="0" lvl="0" indent="-228600" algn="l">
              <a:lnSpc>
                <a:spcPct val="100000"/>
              </a:lnSpc>
              <a:spcBef>
                <a:spcPts val="64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marL="914400" marR="0" lvl="1" indent="-228600" algn="l">
              <a:lnSpc>
                <a:spcPct val="100000"/>
              </a:lnSpc>
              <a:spcBef>
                <a:spcPts val="560"/>
              </a:spcBef>
              <a:spcAft>
                <a:spcPts val="0"/>
              </a:spcAft>
              <a:buClr>
                <a:schemeClr val="dk1"/>
              </a:buClr>
              <a:buSzPts val="2800"/>
              <a:buFont typeface="Calibri"/>
              <a:buNone/>
              <a:defRPr sz="2800" b="0" i="0" u="none" strike="noStrike" cap="none">
                <a:solidFill>
                  <a:schemeClr val="dk1"/>
                </a:solidFill>
                <a:latin typeface="Calibri"/>
                <a:ea typeface="Calibri"/>
                <a:cs typeface="Calibri"/>
                <a:sym typeface="Calibri"/>
              </a:defRPr>
            </a:lvl2pPr>
            <a:lvl3pPr marL="1371600" marR="0" lvl="2" indent="-228600" algn="l">
              <a:lnSpc>
                <a:spcPct val="100000"/>
              </a:lnSpc>
              <a:spcBef>
                <a:spcPts val="480"/>
              </a:spcBef>
              <a:spcAft>
                <a:spcPts val="0"/>
              </a:spcAft>
              <a:buClr>
                <a:schemeClr val="dk1"/>
              </a:buClr>
              <a:buSzPts val="2400"/>
              <a:buFont typeface="Calibri"/>
              <a:buNone/>
              <a:defRPr sz="2400" b="0" i="0" u="none" strike="noStrike" cap="none">
                <a:solidFill>
                  <a:schemeClr val="dk1"/>
                </a:solidFill>
                <a:latin typeface="Calibri"/>
                <a:ea typeface="Calibri"/>
                <a:cs typeface="Calibri"/>
                <a:sym typeface="Calibri"/>
              </a:defRPr>
            </a:lvl3pPr>
            <a:lvl4pPr marL="1828800" marR="0" lvl="3" indent="-228600" algn="l">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4pPr>
            <a:lvl5pPr marL="2286000" marR="0" lvl="4" indent="-228600" algn="l">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5pPr>
            <a:lvl6pPr marL="2743200" marR="0" lvl="5" indent="-228600" algn="l">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6pPr>
            <a:lvl7pPr marL="3200400" marR="0" lvl="6" indent="-228600" algn="l">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7pPr>
            <a:lvl8pPr marL="3657600" marR="0" lvl="7" indent="-228600" algn="l">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8pPr>
            <a:lvl9pPr marL="4114800" marR="0" lvl="8" indent="-228600" algn="l">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9pPr>
          </a:lstStyle>
          <a:p>
            <a:endParaRPr/>
          </a:p>
        </p:txBody>
      </p:sp>
      <p:sp>
        <p:nvSpPr>
          <p:cNvPr id="78" name="Google Shape;78;p11"/>
          <p:cNvSpPr txBox="1">
            <a:spLocks noGrp="1"/>
          </p:cNvSpPr>
          <p:nvPr>
            <p:ph type="dt" idx="10"/>
          </p:nvPr>
        </p:nvSpPr>
        <p:spPr>
          <a:xfrm>
            <a:off x="457200" y="6356350"/>
            <a:ext cx="2133598" cy="365125"/>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79" name="Google Shape;79;p11"/>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80" name="Google Shape;80;p11"/>
          <p:cNvSpPr txBox="1">
            <a:spLocks noGrp="1"/>
          </p:cNvSpPr>
          <p:nvPr>
            <p:ph type="sldNum" idx="12"/>
          </p:nvPr>
        </p:nvSpPr>
        <p:spPr>
          <a:xfrm>
            <a:off x="6553200" y="6356350"/>
            <a:ext cx="2133598"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2"/>
        <p:cNvGrpSpPr/>
        <p:nvPr/>
      </p:nvGrpSpPr>
      <p:grpSpPr>
        <a:xfrm>
          <a:off x="0" y="0"/>
          <a:ext cx="0" cy="0"/>
          <a:chOff x="0" y="0"/>
          <a:chExt cx="0" cy="0"/>
        </a:xfrm>
      </p:grpSpPr>
      <p:sp>
        <p:nvSpPr>
          <p:cNvPr id="23" name="Google Shape;23;p3"/>
          <p:cNvSpPr txBox="1">
            <a:spLocks noGrp="1"/>
          </p:cNvSpPr>
          <p:nvPr>
            <p:ph type="dt" idx="10"/>
          </p:nvPr>
        </p:nvSpPr>
        <p:spPr>
          <a:xfrm>
            <a:off x="1097934" y="6356350"/>
            <a:ext cx="1492864" cy="365125"/>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24" name="Google Shape;24;p3"/>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25" name="Google Shape;25;p3"/>
          <p:cNvSpPr txBox="1">
            <a:spLocks noGrp="1"/>
          </p:cNvSpPr>
          <p:nvPr>
            <p:ph type="sldNum" idx="12"/>
          </p:nvPr>
        </p:nvSpPr>
        <p:spPr>
          <a:xfrm>
            <a:off x="6553200" y="6356350"/>
            <a:ext cx="2133598"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26" name="Google Shape;26;p3"/>
          <p:cNvSpPr txBox="1">
            <a:spLocks noGrp="1"/>
          </p:cNvSpPr>
          <p:nvPr>
            <p:ph type="title"/>
          </p:nvPr>
        </p:nvSpPr>
        <p:spPr>
          <a:xfrm>
            <a:off x="1097934" y="274637"/>
            <a:ext cx="7588866" cy="1143000"/>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800"/>
              <a:buFont typeface="Arial"/>
              <a:buNone/>
              <a:defRPr sz="1800"/>
            </a:lvl2pPr>
            <a:lvl3pPr lvl="2" algn="l">
              <a:lnSpc>
                <a:spcPct val="100000"/>
              </a:lnSpc>
              <a:spcBef>
                <a:spcPts val="0"/>
              </a:spcBef>
              <a:spcAft>
                <a:spcPts val="0"/>
              </a:spcAft>
              <a:buSzPts val="1800"/>
              <a:buFont typeface="Arial"/>
              <a:buNone/>
              <a:defRPr sz="1800"/>
            </a:lvl3pPr>
            <a:lvl4pPr lvl="3" algn="l">
              <a:lnSpc>
                <a:spcPct val="100000"/>
              </a:lnSpc>
              <a:spcBef>
                <a:spcPts val="0"/>
              </a:spcBef>
              <a:spcAft>
                <a:spcPts val="0"/>
              </a:spcAft>
              <a:buSzPts val="1800"/>
              <a:buFont typeface="Arial"/>
              <a:buNone/>
              <a:defRPr sz="1800"/>
            </a:lvl4pPr>
            <a:lvl5pPr lvl="4" algn="l">
              <a:lnSpc>
                <a:spcPct val="100000"/>
              </a:lnSpc>
              <a:spcBef>
                <a:spcPts val="0"/>
              </a:spcBef>
              <a:spcAft>
                <a:spcPts val="0"/>
              </a:spcAft>
              <a:buSzPts val="1800"/>
              <a:buFont typeface="Arial"/>
              <a:buNone/>
              <a:defRPr sz="1800"/>
            </a:lvl5pPr>
            <a:lvl6pPr lvl="5" algn="l">
              <a:lnSpc>
                <a:spcPct val="100000"/>
              </a:lnSpc>
              <a:spcBef>
                <a:spcPts val="0"/>
              </a:spcBef>
              <a:spcAft>
                <a:spcPts val="0"/>
              </a:spcAft>
              <a:buSzPts val="1800"/>
              <a:buFont typeface="Arial"/>
              <a:buNone/>
              <a:defRPr sz="1800"/>
            </a:lvl6pPr>
            <a:lvl7pPr lvl="6" algn="l">
              <a:lnSpc>
                <a:spcPct val="100000"/>
              </a:lnSpc>
              <a:spcBef>
                <a:spcPts val="0"/>
              </a:spcBef>
              <a:spcAft>
                <a:spcPts val="0"/>
              </a:spcAft>
              <a:buSzPts val="1800"/>
              <a:buFont typeface="Arial"/>
              <a:buNone/>
              <a:defRPr sz="1800"/>
            </a:lvl7pPr>
            <a:lvl8pPr lvl="7" algn="l">
              <a:lnSpc>
                <a:spcPct val="100000"/>
              </a:lnSpc>
              <a:spcBef>
                <a:spcPts val="0"/>
              </a:spcBef>
              <a:spcAft>
                <a:spcPts val="0"/>
              </a:spcAft>
              <a:buSzPts val="1800"/>
              <a:buFont typeface="Arial"/>
              <a:buNone/>
              <a:defRPr sz="1800"/>
            </a:lvl8pPr>
            <a:lvl9pPr lvl="8" algn="l">
              <a:lnSpc>
                <a:spcPct val="100000"/>
              </a:lnSpc>
              <a:spcBef>
                <a:spcPts val="0"/>
              </a:spcBef>
              <a:spcAft>
                <a:spcPts val="0"/>
              </a:spcAft>
              <a:buSzPts val="1800"/>
              <a:buFont typeface="Arial"/>
              <a:buNone/>
              <a:defRPr sz="1800"/>
            </a:lvl9pPr>
          </a:lstStyle>
          <a:p>
            <a:endParaRPr/>
          </a:p>
        </p:txBody>
      </p:sp>
      <p:sp>
        <p:nvSpPr>
          <p:cNvPr id="27" name="Google Shape;27;p3"/>
          <p:cNvSpPr txBox="1">
            <a:spLocks noGrp="1"/>
          </p:cNvSpPr>
          <p:nvPr>
            <p:ph type="body" idx="1"/>
          </p:nvPr>
        </p:nvSpPr>
        <p:spPr>
          <a:xfrm>
            <a:off x="1097934" y="1600200"/>
            <a:ext cx="7588865" cy="4525963"/>
          </a:xfrm>
          <a:prstGeom prst="rect">
            <a:avLst/>
          </a:prstGeom>
          <a:noFill/>
          <a:ln>
            <a:noFill/>
          </a:ln>
        </p:spPr>
        <p:txBody>
          <a:bodyPr spcFirstLastPara="1" wrap="square" lIns="91425" tIns="91425" rIns="91425" bIns="91425" anchor="t" anchorCtr="0">
            <a:noAutofit/>
          </a:bodyPr>
          <a:lstStyle>
            <a:lvl1pPr marL="457200" marR="0" lvl="0" indent="-228600" algn="l">
              <a:lnSpc>
                <a:spcPct val="100000"/>
              </a:lnSpc>
              <a:spcBef>
                <a:spcPts val="64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marL="914400" marR="0" lvl="1" indent="-228600" algn="l">
              <a:lnSpc>
                <a:spcPct val="100000"/>
              </a:lnSpc>
              <a:spcBef>
                <a:spcPts val="560"/>
              </a:spcBef>
              <a:spcAft>
                <a:spcPts val="0"/>
              </a:spcAft>
              <a:buClr>
                <a:schemeClr val="dk1"/>
              </a:buClr>
              <a:buSzPts val="2800"/>
              <a:buFont typeface="Calibri"/>
              <a:buNone/>
              <a:defRPr sz="2800" b="0" i="0" u="none" strike="noStrike" cap="none">
                <a:solidFill>
                  <a:schemeClr val="dk1"/>
                </a:solidFill>
                <a:latin typeface="Calibri"/>
                <a:ea typeface="Calibri"/>
                <a:cs typeface="Calibri"/>
                <a:sym typeface="Calibri"/>
              </a:defRPr>
            </a:lvl2pPr>
            <a:lvl3pPr marL="1371600" marR="0" lvl="2" indent="-228600" algn="l">
              <a:lnSpc>
                <a:spcPct val="100000"/>
              </a:lnSpc>
              <a:spcBef>
                <a:spcPts val="480"/>
              </a:spcBef>
              <a:spcAft>
                <a:spcPts val="0"/>
              </a:spcAft>
              <a:buClr>
                <a:schemeClr val="dk1"/>
              </a:buClr>
              <a:buSzPts val="2400"/>
              <a:buFont typeface="Calibri"/>
              <a:buNone/>
              <a:defRPr sz="2400" b="0" i="0" u="none" strike="noStrike" cap="none">
                <a:solidFill>
                  <a:schemeClr val="dk1"/>
                </a:solidFill>
                <a:latin typeface="Calibri"/>
                <a:ea typeface="Calibri"/>
                <a:cs typeface="Calibri"/>
                <a:sym typeface="Calibri"/>
              </a:defRPr>
            </a:lvl3pPr>
            <a:lvl4pPr marL="1828800" marR="0" lvl="3" indent="-228600" algn="l">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4pPr>
            <a:lvl5pPr marL="2286000" marR="0" lvl="4" indent="-228600" algn="l">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5pPr>
            <a:lvl6pPr marL="2743200" marR="0" lvl="5" indent="-228600" algn="l">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6pPr>
            <a:lvl7pPr marL="3200400" marR="0" lvl="6" indent="-228600" algn="l">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7pPr>
            <a:lvl8pPr marL="3657600" marR="0" lvl="7" indent="-228600" algn="l">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8pPr>
            <a:lvl9pPr marL="4114800" marR="0" lvl="8" indent="-228600" algn="l">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8"/>
        <p:cNvGrpSpPr/>
        <p:nvPr/>
      </p:nvGrpSpPr>
      <p:grpSpPr>
        <a:xfrm>
          <a:off x="0" y="0"/>
          <a:ext cx="0" cy="0"/>
          <a:chOff x="0" y="0"/>
          <a:chExt cx="0" cy="0"/>
        </a:xfrm>
      </p:grpSpPr>
      <p:sp>
        <p:nvSpPr>
          <p:cNvPr id="29" name="Google Shape;29;p4"/>
          <p:cNvSpPr txBox="1">
            <a:spLocks noGrp="1"/>
          </p:cNvSpPr>
          <p:nvPr>
            <p:ph type="title"/>
          </p:nvPr>
        </p:nvSpPr>
        <p:spPr>
          <a:xfrm>
            <a:off x="1097934" y="274637"/>
            <a:ext cx="7366002" cy="1143000"/>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800"/>
              <a:buFont typeface="Arial"/>
              <a:buNone/>
              <a:defRPr sz="1800"/>
            </a:lvl2pPr>
            <a:lvl3pPr lvl="2" algn="l">
              <a:lnSpc>
                <a:spcPct val="100000"/>
              </a:lnSpc>
              <a:spcBef>
                <a:spcPts val="0"/>
              </a:spcBef>
              <a:spcAft>
                <a:spcPts val="0"/>
              </a:spcAft>
              <a:buSzPts val="1800"/>
              <a:buFont typeface="Arial"/>
              <a:buNone/>
              <a:defRPr sz="1800"/>
            </a:lvl3pPr>
            <a:lvl4pPr lvl="3" algn="l">
              <a:lnSpc>
                <a:spcPct val="100000"/>
              </a:lnSpc>
              <a:spcBef>
                <a:spcPts val="0"/>
              </a:spcBef>
              <a:spcAft>
                <a:spcPts val="0"/>
              </a:spcAft>
              <a:buSzPts val="1800"/>
              <a:buFont typeface="Arial"/>
              <a:buNone/>
              <a:defRPr sz="1800"/>
            </a:lvl4pPr>
            <a:lvl5pPr lvl="4" algn="l">
              <a:lnSpc>
                <a:spcPct val="100000"/>
              </a:lnSpc>
              <a:spcBef>
                <a:spcPts val="0"/>
              </a:spcBef>
              <a:spcAft>
                <a:spcPts val="0"/>
              </a:spcAft>
              <a:buSzPts val="1800"/>
              <a:buFont typeface="Arial"/>
              <a:buNone/>
              <a:defRPr sz="1800"/>
            </a:lvl5pPr>
            <a:lvl6pPr lvl="5" algn="l">
              <a:lnSpc>
                <a:spcPct val="100000"/>
              </a:lnSpc>
              <a:spcBef>
                <a:spcPts val="0"/>
              </a:spcBef>
              <a:spcAft>
                <a:spcPts val="0"/>
              </a:spcAft>
              <a:buSzPts val="1800"/>
              <a:buFont typeface="Arial"/>
              <a:buNone/>
              <a:defRPr sz="1800"/>
            </a:lvl6pPr>
            <a:lvl7pPr lvl="6" algn="l">
              <a:lnSpc>
                <a:spcPct val="100000"/>
              </a:lnSpc>
              <a:spcBef>
                <a:spcPts val="0"/>
              </a:spcBef>
              <a:spcAft>
                <a:spcPts val="0"/>
              </a:spcAft>
              <a:buSzPts val="1800"/>
              <a:buFont typeface="Arial"/>
              <a:buNone/>
              <a:defRPr sz="1800"/>
            </a:lvl7pPr>
            <a:lvl8pPr lvl="7" algn="l">
              <a:lnSpc>
                <a:spcPct val="100000"/>
              </a:lnSpc>
              <a:spcBef>
                <a:spcPts val="0"/>
              </a:spcBef>
              <a:spcAft>
                <a:spcPts val="0"/>
              </a:spcAft>
              <a:buSzPts val="1800"/>
              <a:buFont typeface="Arial"/>
              <a:buNone/>
              <a:defRPr sz="1800"/>
            </a:lvl8pPr>
            <a:lvl9pPr lvl="8" algn="l">
              <a:lnSpc>
                <a:spcPct val="100000"/>
              </a:lnSpc>
              <a:spcBef>
                <a:spcPts val="0"/>
              </a:spcBef>
              <a:spcAft>
                <a:spcPts val="0"/>
              </a:spcAft>
              <a:buSzPts val="1800"/>
              <a:buFont typeface="Arial"/>
              <a:buNone/>
              <a:defRPr sz="1800"/>
            </a:lvl9pPr>
          </a:lstStyle>
          <a:p>
            <a:endParaRPr/>
          </a:p>
        </p:txBody>
      </p:sp>
      <p:sp>
        <p:nvSpPr>
          <p:cNvPr id="30" name="Google Shape;30;p4"/>
          <p:cNvSpPr txBox="1">
            <a:spLocks noGrp="1"/>
          </p:cNvSpPr>
          <p:nvPr>
            <p:ph type="body" idx="1"/>
          </p:nvPr>
        </p:nvSpPr>
        <p:spPr>
          <a:xfrm>
            <a:off x="1097934" y="1535112"/>
            <a:ext cx="3399453" cy="639762"/>
          </a:xfrm>
          <a:prstGeom prst="rect">
            <a:avLst/>
          </a:prstGeom>
          <a:noFill/>
          <a:ln>
            <a:noFill/>
          </a:ln>
        </p:spPr>
        <p:txBody>
          <a:bodyPr spcFirstLastPara="1" wrap="square" lIns="91425" tIns="91425" rIns="91425" bIns="91425" anchor="b" anchorCtr="0">
            <a:noAutofit/>
          </a:bodyPr>
          <a:lstStyle>
            <a:lvl1pPr marL="457200" marR="0" lvl="0" indent="-381000" algn="l">
              <a:lnSpc>
                <a:spcPct val="100000"/>
              </a:lnSpc>
              <a:spcBef>
                <a:spcPts val="480"/>
              </a:spcBef>
              <a:spcAft>
                <a:spcPts val="0"/>
              </a:spcAft>
              <a:buClr>
                <a:srgbClr val="DF6840"/>
              </a:buClr>
              <a:buSzPts val="2400"/>
              <a:buFont typeface="Arial"/>
              <a:buChar char="●"/>
              <a:defRPr sz="2400" b="1" i="0" u="none" strike="noStrike" cap="none">
                <a:solidFill>
                  <a:schemeClr val="dk1"/>
                </a:solidFill>
                <a:latin typeface="Calibri"/>
                <a:ea typeface="Calibri"/>
                <a:cs typeface="Calibri"/>
                <a:sym typeface="Calibri"/>
              </a:defRPr>
            </a:lvl1pPr>
            <a:lvl2pPr marL="914400" marR="0" lvl="1" indent="-355600" algn="l">
              <a:lnSpc>
                <a:spcPct val="100000"/>
              </a:lnSpc>
              <a:spcBef>
                <a:spcPts val="400"/>
              </a:spcBef>
              <a:spcAft>
                <a:spcPts val="0"/>
              </a:spcAft>
              <a:buClr>
                <a:schemeClr val="dk1"/>
              </a:buClr>
              <a:buSzPts val="2000"/>
              <a:buFont typeface="Arial"/>
              <a:buChar char="○"/>
              <a:defRPr sz="2000" b="1" i="0" u="none" strike="noStrike" cap="none">
                <a:solidFill>
                  <a:schemeClr val="dk1"/>
                </a:solidFill>
                <a:latin typeface="Calibri"/>
                <a:ea typeface="Calibri"/>
                <a:cs typeface="Calibri"/>
                <a:sym typeface="Calibri"/>
              </a:defRPr>
            </a:lvl2pPr>
            <a:lvl3pPr marL="1371600" marR="0" lvl="2" indent="-342900" algn="l">
              <a:lnSpc>
                <a:spcPct val="100000"/>
              </a:lnSpc>
              <a:spcBef>
                <a:spcPts val="360"/>
              </a:spcBef>
              <a:spcAft>
                <a:spcPts val="0"/>
              </a:spcAft>
              <a:buClr>
                <a:schemeClr val="dk1"/>
              </a:buClr>
              <a:buSzPts val="1800"/>
              <a:buFont typeface="Arial"/>
              <a:buChar char="■"/>
              <a:defRPr sz="1800" b="1" i="0" u="none" strike="noStrike" cap="none">
                <a:solidFill>
                  <a:schemeClr val="dk1"/>
                </a:solidFill>
                <a:latin typeface="Calibri"/>
                <a:ea typeface="Calibri"/>
                <a:cs typeface="Calibri"/>
                <a:sym typeface="Calibri"/>
              </a:defRPr>
            </a:lvl3pPr>
            <a:lvl4pPr marL="1828800" marR="0" lvl="3" indent="-330200" algn="l">
              <a:lnSpc>
                <a:spcPct val="100000"/>
              </a:lnSpc>
              <a:spcBef>
                <a:spcPts val="320"/>
              </a:spcBef>
              <a:spcAft>
                <a:spcPts val="0"/>
              </a:spcAft>
              <a:buClr>
                <a:schemeClr val="dk1"/>
              </a:buClr>
              <a:buSzPts val="1600"/>
              <a:buFont typeface="Arial"/>
              <a:buChar char="●"/>
              <a:defRPr sz="1600" b="1" i="0" u="none" strike="noStrike" cap="none">
                <a:solidFill>
                  <a:schemeClr val="dk1"/>
                </a:solidFill>
                <a:latin typeface="Calibri"/>
                <a:ea typeface="Calibri"/>
                <a:cs typeface="Calibri"/>
                <a:sym typeface="Calibri"/>
              </a:defRPr>
            </a:lvl4pPr>
            <a:lvl5pPr marL="2286000" marR="0" lvl="4" indent="-330200" algn="l">
              <a:lnSpc>
                <a:spcPct val="100000"/>
              </a:lnSpc>
              <a:spcBef>
                <a:spcPts val="320"/>
              </a:spcBef>
              <a:spcAft>
                <a:spcPts val="0"/>
              </a:spcAft>
              <a:buClr>
                <a:schemeClr val="dk1"/>
              </a:buClr>
              <a:buSzPts val="1600"/>
              <a:buFont typeface="Arial"/>
              <a:buChar char="○"/>
              <a:defRPr sz="1600" b="1" i="0" u="none" strike="noStrike" cap="none">
                <a:solidFill>
                  <a:schemeClr val="dk1"/>
                </a:solidFill>
                <a:latin typeface="Calibri"/>
                <a:ea typeface="Calibri"/>
                <a:cs typeface="Calibri"/>
                <a:sym typeface="Calibri"/>
              </a:defRPr>
            </a:lvl5pPr>
            <a:lvl6pPr marL="2743200" marR="0" lvl="5" indent="-330200" algn="l">
              <a:lnSpc>
                <a:spcPct val="100000"/>
              </a:lnSpc>
              <a:spcBef>
                <a:spcPts val="320"/>
              </a:spcBef>
              <a:spcAft>
                <a:spcPts val="0"/>
              </a:spcAft>
              <a:buClr>
                <a:schemeClr val="dk1"/>
              </a:buClr>
              <a:buSzPts val="1600"/>
              <a:buFont typeface="Arial"/>
              <a:buChar char="■"/>
              <a:defRPr sz="1600" b="1" i="0" u="none" strike="noStrike" cap="none">
                <a:solidFill>
                  <a:schemeClr val="dk1"/>
                </a:solidFill>
                <a:latin typeface="Calibri"/>
                <a:ea typeface="Calibri"/>
                <a:cs typeface="Calibri"/>
                <a:sym typeface="Calibri"/>
              </a:defRPr>
            </a:lvl6pPr>
            <a:lvl7pPr marL="3200400" marR="0" lvl="6" indent="-330200" algn="l">
              <a:lnSpc>
                <a:spcPct val="100000"/>
              </a:lnSpc>
              <a:spcBef>
                <a:spcPts val="320"/>
              </a:spcBef>
              <a:spcAft>
                <a:spcPts val="0"/>
              </a:spcAft>
              <a:buClr>
                <a:schemeClr val="dk1"/>
              </a:buClr>
              <a:buSzPts val="1600"/>
              <a:buFont typeface="Arial"/>
              <a:buChar char="●"/>
              <a:defRPr sz="1600" b="1" i="0" u="none" strike="noStrike" cap="none">
                <a:solidFill>
                  <a:schemeClr val="dk1"/>
                </a:solidFill>
                <a:latin typeface="Calibri"/>
                <a:ea typeface="Calibri"/>
                <a:cs typeface="Calibri"/>
                <a:sym typeface="Calibri"/>
              </a:defRPr>
            </a:lvl7pPr>
            <a:lvl8pPr marL="3657600" marR="0" lvl="7" indent="-330200" algn="l">
              <a:lnSpc>
                <a:spcPct val="100000"/>
              </a:lnSpc>
              <a:spcBef>
                <a:spcPts val="320"/>
              </a:spcBef>
              <a:spcAft>
                <a:spcPts val="0"/>
              </a:spcAft>
              <a:buClr>
                <a:schemeClr val="dk1"/>
              </a:buClr>
              <a:buSzPts val="1600"/>
              <a:buFont typeface="Arial"/>
              <a:buChar char="○"/>
              <a:defRPr sz="1600" b="1" i="0" u="none" strike="noStrike" cap="none">
                <a:solidFill>
                  <a:schemeClr val="dk1"/>
                </a:solidFill>
                <a:latin typeface="Calibri"/>
                <a:ea typeface="Calibri"/>
                <a:cs typeface="Calibri"/>
                <a:sym typeface="Calibri"/>
              </a:defRPr>
            </a:lvl8pPr>
            <a:lvl9pPr marL="4114800" marR="0" lvl="8" indent="-330200" algn="l">
              <a:lnSpc>
                <a:spcPct val="100000"/>
              </a:lnSpc>
              <a:spcBef>
                <a:spcPts val="320"/>
              </a:spcBef>
              <a:spcAft>
                <a:spcPts val="0"/>
              </a:spcAft>
              <a:buClr>
                <a:schemeClr val="dk1"/>
              </a:buClr>
              <a:buSzPts val="1600"/>
              <a:buFont typeface="Arial"/>
              <a:buChar char="■"/>
              <a:defRPr sz="1600" b="1" i="0" u="none" strike="noStrike" cap="none">
                <a:solidFill>
                  <a:schemeClr val="dk1"/>
                </a:solidFill>
                <a:latin typeface="Calibri"/>
                <a:ea typeface="Calibri"/>
                <a:cs typeface="Calibri"/>
                <a:sym typeface="Calibri"/>
              </a:defRPr>
            </a:lvl9pPr>
          </a:lstStyle>
          <a:p>
            <a:endParaRPr/>
          </a:p>
        </p:txBody>
      </p:sp>
      <p:sp>
        <p:nvSpPr>
          <p:cNvPr id="31" name="Google Shape;31;p4"/>
          <p:cNvSpPr txBox="1">
            <a:spLocks noGrp="1"/>
          </p:cNvSpPr>
          <p:nvPr>
            <p:ph type="body" idx="2"/>
          </p:nvPr>
        </p:nvSpPr>
        <p:spPr>
          <a:xfrm>
            <a:off x="1097934" y="2174875"/>
            <a:ext cx="3399453" cy="3951286"/>
          </a:xfrm>
          <a:prstGeom prst="rect">
            <a:avLst/>
          </a:prstGeom>
          <a:noFill/>
          <a:ln>
            <a:noFill/>
          </a:ln>
        </p:spPr>
        <p:txBody>
          <a:bodyPr spcFirstLastPara="1" wrap="square" lIns="91425" tIns="91425" rIns="91425" bIns="91425" anchor="t" anchorCtr="0">
            <a:noAutofit/>
          </a:bodyPr>
          <a:lstStyle>
            <a:lvl1pPr marL="457200" marR="0" lvl="0" indent="-228600" algn="l">
              <a:lnSpc>
                <a:spcPct val="100000"/>
              </a:lnSpc>
              <a:spcBef>
                <a:spcPts val="480"/>
              </a:spcBef>
              <a:spcAft>
                <a:spcPts val="0"/>
              </a:spcAft>
              <a:buClr>
                <a:schemeClr val="dk1"/>
              </a:buClr>
              <a:buSzPts val="2400"/>
              <a:buFont typeface="Calibri"/>
              <a:buNone/>
              <a:defRPr sz="2400" b="0" i="0" u="none" strike="noStrike" cap="none">
                <a:solidFill>
                  <a:schemeClr val="dk1"/>
                </a:solidFill>
                <a:latin typeface="Calibri"/>
                <a:ea typeface="Calibri"/>
                <a:cs typeface="Calibri"/>
                <a:sym typeface="Calibri"/>
              </a:defRPr>
            </a:lvl1pPr>
            <a:lvl2pPr marL="914400" marR="0" lvl="1" indent="-228600" algn="l">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2pPr>
            <a:lvl3pPr marL="1371600" marR="0" lvl="2" indent="-228600" algn="l">
              <a:lnSpc>
                <a:spcPct val="100000"/>
              </a:lnSpc>
              <a:spcBef>
                <a:spcPts val="36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L="1828800" marR="0" lvl="3" indent="-228600" algn="l">
              <a:lnSpc>
                <a:spcPct val="100000"/>
              </a:lnSpc>
              <a:spcBef>
                <a:spcPts val="320"/>
              </a:spcBef>
              <a:spcAft>
                <a:spcPts val="0"/>
              </a:spcAft>
              <a:buClr>
                <a:schemeClr val="dk1"/>
              </a:buClr>
              <a:buSzPts val="1600"/>
              <a:buFont typeface="Calibri"/>
              <a:buNone/>
              <a:defRPr sz="1600" b="0" i="0" u="none" strike="noStrike" cap="none">
                <a:solidFill>
                  <a:schemeClr val="dk1"/>
                </a:solidFill>
                <a:latin typeface="Calibri"/>
                <a:ea typeface="Calibri"/>
                <a:cs typeface="Calibri"/>
                <a:sym typeface="Calibri"/>
              </a:defRPr>
            </a:lvl4pPr>
            <a:lvl5pPr marL="2286000" marR="0" lvl="4" indent="-228600" algn="l">
              <a:lnSpc>
                <a:spcPct val="100000"/>
              </a:lnSpc>
              <a:spcBef>
                <a:spcPts val="320"/>
              </a:spcBef>
              <a:spcAft>
                <a:spcPts val="0"/>
              </a:spcAft>
              <a:buClr>
                <a:schemeClr val="dk1"/>
              </a:buClr>
              <a:buSzPts val="1600"/>
              <a:buFont typeface="Calibri"/>
              <a:buNone/>
              <a:defRPr sz="1600" b="0" i="0" u="none" strike="noStrike" cap="none">
                <a:solidFill>
                  <a:schemeClr val="dk1"/>
                </a:solidFill>
                <a:latin typeface="Calibri"/>
                <a:ea typeface="Calibri"/>
                <a:cs typeface="Calibri"/>
                <a:sym typeface="Calibri"/>
              </a:defRPr>
            </a:lvl5pPr>
            <a:lvl6pPr marL="2743200" marR="0" lvl="5" indent="-228600" algn="l">
              <a:lnSpc>
                <a:spcPct val="100000"/>
              </a:lnSpc>
              <a:spcBef>
                <a:spcPts val="320"/>
              </a:spcBef>
              <a:spcAft>
                <a:spcPts val="0"/>
              </a:spcAft>
              <a:buClr>
                <a:schemeClr val="dk1"/>
              </a:buClr>
              <a:buSzPts val="1600"/>
              <a:buFont typeface="Calibri"/>
              <a:buNone/>
              <a:defRPr sz="1600" b="0" i="0" u="none" strike="noStrike" cap="none">
                <a:solidFill>
                  <a:schemeClr val="dk1"/>
                </a:solidFill>
                <a:latin typeface="Calibri"/>
                <a:ea typeface="Calibri"/>
                <a:cs typeface="Calibri"/>
                <a:sym typeface="Calibri"/>
              </a:defRPr>
            </a:lvl6pPr>
            <a:lvl7pPr marL="3200400" marR="0" lvl="6" indent="-228600" algn="l">
              <a:lnSpc>
                <a:spcPct val="100000"/>
              </a:lnSpc>
              <a:spcBef>
                <a:spcPts val="320"/>
              </a:spcBef>
              <a:spcAft>
                <a:spcPts val="0"/>
              </a:spcAft>
              <a:buClr>
                <a:schemeClr val="dk1"/>
              </a:buClr>
              <a:buSzPts val="1600"/>
              <a:buFont typeface="Calibri"/>
              <a:buNone/>
              <a:defRPr sz="1600" b="0" i="0" u="none" strike="noStrike" cap="none">
                <a:solidFill>
                  <a:schemeClr val="dk1"/>
                </a:solidFill>
                <a:latin typeface="Calibri"/>
                <a:ea typeface="Calibri"/>
                <a:cs typeface="Calibri"/>
                <a:sym typeface="Calibri"/>
              </a:defRPr>
            </a:lvl7pPr>
            <a:lvl8pPr marL="3657600" marR="0" lvl="7" indent="-228600" algn="l">
              <a:lnSpc>
                <a:spcPct val="100000"/>
              </a:lnSpc>
              <a:spcBef>
                <a:spcPts val="320"/>
              </a:spcBef>
              <a:spcAft>
                <a:spcPts val="0"/>
              </a:spcAft>
              <a:buClr>
                <a:schemeClr val="dk1"/>
              </a:buClr>
              <a:buSzPts val="1600"/>
              <a:buFont typeface="Calibri"/>
              <a:buNone/>
              <a:defRPr sz="1600" b="0" i="0" u="none" strike="noStrike" cap="none">
                <a:solidFill>
                  <a:schemeClr val="dk1"/>
                </a:solidFill>
                <a:latin typeface="Calibri"/>
                <a:ea typeface="Calibri"/>
                <a:cs typeface="Calibri"/>
                <a:sym typeface="Calibri"/>
              </a:defRPr>
            </a:lvl8pPr>
            <a:lvl9pPr marL="4114800" marR="0" lvl="8" indent="-228600" algn="l">
              <a:lnSpc>
                <a:spcPct val="100000"/>
              </a:lnSpc>
              <a:spcBef>
                <a:spcPts val="320"/>
              </a:spcBef>
              <a:spcAft>
                <a:spcPts val="0"/>
              </a:spcAft>
              <a:buClr>
                <a:schemeClr val="dk1"/>
              </a:buClr>
              <a:buSzPts val="1600"/>
              <a:buFont typeface="Calibri"/>
              <a:buNone/>
              <a:defRPr sz="1600" b="0" i="0" u="none" strike="noStrike" cap="none">
                <a:solidFill>
                  <a:schemeClr val="dk1"/>
                </a:solidFill>
                <a:latin typeface="Calibri"/>
                <a:ea typeface="Calibri"/>
                <a:cs typeface="Calibri"/>
                <a:sym typeface="Calibri"/>
              </a:defRPr>
            </a:lvl9pPr>
          </a:lstStyle>
          <a:p>
            <a:endParaRPr/>
          </a:p>
        </p:txBody>
      </p:sp>
      <p:sp>
        <p:nvSpPr>
          <p:cNvPr id="32" name="Google Shape;32;p4"/>
          <p:cNvSpPr txBox="1">
            <a:spLocks noGrp="1"/>
          </p:cNvSpPr>
          <p:nvPr>
            <p:ph type="body" idx="3"/>
          </p:nvPr>
        </p:nvSpPr>
        <p:spPr>
          <a:xfrm>
            <a:off x="4826000" y="1535112"/>
            <a:ext cx="3637936" cy="639762"/>
          </a:xfrm>
          <a:prstGeom prst="rect">
            <a:avLst/>
          </a:prstGeom>
          <a:noFill/>
          <a:ln>
            <a:noFill/>
          </a:ln>
        </p:spPr>
        <p:txBody>
          <a:bodyPr spcFirstLastPara="1" wrap="square" lIns="91425" tIns="91425" rIns="91425" bIns="91425" anchor="b" anchorCtr="0">
            <a:noAutofit/>
          </a:bodyPr>
          <a:lstStyle>
            <a:lvl1pPr marL="457200" marR="0" lvl="0" indent="-381000" algn="l">
              <a:lnSpc>
                <a:spcPct val="100000"/>
              </a:lnSpc>
              <a:spcBef>
                <a:spcPts val="480"/>
              </a:spcBef>
              <a:spcAft>
                <a:spcPts val="0"/>
              </a:spcAft>
              <a:buClr>
                <a:srgbClr val="DF6840"/>
              </a:buClr>
              <a:buSzPts val="2400"/>
              <a:buFont typeface="Arial"/>
              <a:buChar char="●"/>
              <a:defRPr sz="2400" b="1" i="0" u="none" strike="noStrike" cap="none">
                <a:solidFill>
                  <a:schemeClr val="dk1"/>
                </a:solidFill>
                <a:latin typeface="Calibri"/>
                <a:ea typeface="Calibri"/>
                <a:cs typeface="Calibri"/>
                <a:sym typeface="Calibri"/>
              </a:defRPr>
            </a:lvl1pPr>
            <a:lvl2pPr marL="914400" marR="0" lvl="1" indent="-355600" algn="l">
              <a:lnSpc>
                <a:spcPct val="100000"/>
              </a:lnSpc>
              <a:spcBef>
                <a:spcPts val="400"/>
              </a:spcBef>
              <a:spcAft>
                <a:spcPts val="0"/>
              </a:spcAft>
              <a:buClr>
                <a:schemeClr val="dk1"/>
              </a:buClr>
              <a:buSzPts val="2000"/>
              <a:buFont typeface="Arial"/>
              <a:buChar char="○"/>
              <a:defRPr sz="2000" b="1" i="0" u="none" strike="noStrike" cap="none">
                <a:solidFill>
                  <a:schemeClr val="dk1"/>
                </a:solidFill>
                <a:latin typeface="Calibri"/>
                <a:ea typeface="Calibri"/>
                <a:cs typeface="Calibri"/>
                <a:sym typeface="Calibri"/>
              </a:defRPr>
            </a:lvl2pPr>
            <a:lvl3pPr marL="1371600" marR="0" lvl="2" indent="-342900" algn="l">
              <a:lnSpc>
                <a:spcPct val="100000"/>
              </a:lnSpc>
              <a:spcBef>
                <a:spcPts val="360"/>
              </a:spcBef>
              <a:spcAft>
                <a:spcPts val="0"/>
              </a:spcAft>
              <a:buClr>
                <a:schemeClr val="dk1"/>
              </a:buClr>
              <a:buSzPts val="1800"/>
              <a:buFont typeface="Arial"/>
              <a:buChar char="■"/>
              <a:defRPr sz="1800" b="1" i="0" u="none" strike="noStrike" cap="none">
                <a:solidFill>
                  <a:schemeClr val="dk1"/>
                </a:solidFill>
                <a:latin typeface="Calibri"/>
                <a:ea typeface="Calibri"/>
                <a:cs typeface="Calibri"/>
                <a:sym typeface="Calibri"/>
              </a:defRPr>
            </a:lvl3pPr>
            <a:lvl4pPr marL="1828800" marR="0" lvl="3" indent="-330200" algn="l">
              <a:lnSpc>
                <a:spcPct val="100000"/>
              </a:lnSpc>
              <a:spcBef>
                <a:spcPts val="320"/>
              </a:spcBef>
              <a:spcAft>
                <a:spcPts val="0"/>
              </a:spcAft>
              <a:buClr>
                <a:schemeClr val="dk1"/>
              </a:buClr>
              <a:buSzPts val="1600"/>
              <a:buFont typeface="Arial"/>
              <a:buChar char="●"/>
              <a:defRPr sz="1600" b="1" i="0" u="none" strike="noStrike" cap="none">
                <a:solidFill>
                  <a:schemeClr val="dk1"/>
                </a:solidFill>
                <a:latin typeface="Calibri"/>
                <a:ea typeface="Calibri"/>
                <a:cs typeface="Calibri"/>
                <a:sym typeface="Calibri"/>
              </a:defRPr>
            </a:lvl4pPr>
            <a:lvl5pPr marL="2286000" marR="0" lvl="4" indent="-330200" algn="l">
              <a:lnSpc>
                <a:spcPct val="100000"/>
              </a:lnSpc>
              <a:spcBef>
                <a:spcPts val="320"/>
              </a:spcBef>
              <a:spcAft>
                <a:spcPts val="0"/>
              </a:spcAft>
              <a:buClr>
                <a:schemeClr val="dk1"/>
              </a:buClr>
              <a:buSzPts val="1600"/>
              <a:buFont typeface="Arial"/>
              <a:buChar char="○"/>
              <a:defRPr sz="1600" b="1" i="0" u="none" strike="noStrike" cap="none">
                <a:solidFill>
                  <a:schemeClr val="dk1"/>
                </a:solidFill>
                <a:latin typeface="Calibri"/>
                <a:ea typeface="Calibri"/>
                <a:cs typeface="Calibri"/>
                <a:sym typeface="Calibri"/>
              </a:defRPr>
            </a:lvl5pPr>
            <a:lvl6pPr marL="2743200" marR="0" lvl="5" indent="-330200" algn="l">
              <a:lnSpc>
                <a:spcPct val="100000"/>
              </a:lnSpc>
              <a:spcBef>
                <a:spcPts val="320"/>
              </a:spcBef>
              <a:spcAft>
                <a:spcPts val="0"/>
              </a:spcAft>
              <a:buClr>
                <a:schemeClr val="dk1"/>
              </a:buClr>
              <a:buSzPts val="1600"/>
              <a:buFont typeface="Arial"/>
              <a:buChar char="■"/>
              <a:defRPr sz="1600" b="1" i="0" u="none" strike="noStrike" cap="none">
                <a:solidFill>
                  <a:schemeClr val="dk1"/>
                </a:solidFill>
                <a:latin typeface="Calibri"/>
                <a:ea typeface="Calibri"/>
                <a:cs typeface="Calibri"/>
                <a:sym typeface="Calibri"/>
              </a:defRPr>
            </a:lvl6pPr>
            <a:lvl7pPr marL="3200400" marR="0" lvl="6" indent="-330200" algn="l">
              <a:lnSpc>
                <a:spcPct val="100000"/>
              </a:lnSpc>
              <a:spcBef>
                <a:spcPts val="320"/>
              </a:spcBef>
              <a:spcAft>
                <a:spcPts val="0"/>
              </a:spcAft>
              <a:buClr>
                <a:schemeClr val="dk1"/>
              </a:buClr>
              <a:buSzPts val="1600"/>
              <a:buFont typeface="Arial"/>
              <a:buChar char="●"/>
              <a:defRPr sz="1600" b="1" i="0" u="none" strike="noStrike" cap="none">
                <a:solidFill>
                  <a:schemeClr val="dk1"/>
                </a:solidFill>
                <a:latin typeface="Calibri"/>
                <a:ea typeface="Calibri"/>
                <a:cs typeface="Calibri"/>
                <a:sym typeface="Calibri"/>
              </a:defRPr>
            </a:lvl7pPr>
            <a:lvl8pPr marL="3657600" marR="0" lvl="7" indent="-330200" algn="l">
              <a:lnSpc>
                <a:spcPct val="100000"/>
              </a:lnSpc>
              <a:spcBef>
                <a:spcPts val="320"/>
              </a:spcBef>
              <a:spcAft>
                <a:spcPts val="0"/>
              </a:spcAft>
              <a:buClr>
                <a:schemeClr val="dk1"/>
              </a:buClr>
              <a:buSzPts val="1600"/>
              <a:buFont typeface="Arial"/>
              <a:buChar char="○"/>
              <a:defRPr sz="1600" b="1" i="0" u="none" strike="noStrike" cap="none">
                <a:solidFill>
                  <a:schemeClr val="dk1"/>
                </a:solidFill>
                <a:latin typeface="Calibri"/>
                <a:ea typeface="Calibri"/>
                <a:cs typeface="Calibri"/>
                <a:sym typeface="Calibri"/>
              </a:defRPr>
            </a:lvl8pPr>
            <a:lvl9pPr marL="4114800" marR="0" lvl="8" indent="-330200" algn="l">
              <a:lnSpc>
                <a:spcPct val="100000"/>
              </a:lnSpc>
              <a:spcBef>
                <a:spcPts val="320"/>
              </a:spcBef>
              <a:spcAft>
                <a:spcPts val="0"/>
              </a:spcAft>
              <a:buClr>
                <a:schemeClr val="dk1"/>
              </a:buClr>
              <a:buSzPts val="1600"/>
              <a:buFont typeface="Arial"/>
              <a:buChar char="■"/>
              <a:defRPr sz="1600" b="1" i="0" u="none" strike="noStrike" cap="none">
                <a:solidFill>
                  <a:schemeClr val="dk1"/>
                </a:solidFill>
                <a:latin typeface="Calibri"/>
                <a:ea typeface="Calibri"/>
                <a:cs typeface="Calibri"/>
                <a:sym typeface="Calibri"/>
              </a:defRPr>
            </a:lvl9pPr>
          </a:lstStyle>
          <a:p>
            <a:endParaRPr/>
          </a:p>
        </p:txBody>
      </p:sp>
      <p:sp>
        <p:nvSpPr>
          <p:cNvPr id="33" name="Google Shape;33;p4"/>
          <p:cNvSpPr txBox="1">
            <a:spLocks noGrp="1"/>
          </p:cNvSpPr>
          <p:nvPr>
            <p:ph type="body" idx="4"/>
          </p:nvPr>
        </p:nvSpPr>
        <p:spPr>
          <a:xfrm>
            <a:off x="4826000" y="2174875"/>
            <a:ext cx="3637936" cy="3951286"/>
          </a:xfrm>
          <a:prstGeom prst="rect">
            <a:avLst/>
          </a:prstGeom>
          <a:noFill/>
          <a:ln>
            <a:noFill/>
          </a:ln>
        </p:spPr>
        <p:txBody>
          <a:bodyPr spcFirstLastPara="1" wrap="square" lIns="91425" tIns="91425" rIns="91425" bIns="91425" anchor="t" anchorCtr="0">
            <a:noAutofit/>
          </a:bodyPr>
          <a:lstStyle>
            <a:lvl1pPr marL="457200" marR="0" lvl="0" indent="-228600" algn="l">
              <a:lnSpc>
                <a:spcPct val="100000"/>
              </a:lnSpc>
              <a:spcBef>
                <a:spcPts val="480"/>
              </a:spcBef>
              <a:spcAft>
                <a:spcPts val="0"/>
              </a:spcAft>
              <a:buClr>
                <a:schemeClr val="dk1"/>
              </a:buClr>
              <a:buSzPts val="2400"/>
              <a:buFont typeface="Calibri"/>
              <a:buNone/>
              <a:defRPr sz="2400" b="0" i="0" u="none" strike="noStrike" cap="none">
                <a:solidFill>
                  <a:schemeClr val="dk1"/>
                </a:solidFill>
                <a:latin typeface="Calibri"/>
                <a:ea typeface="Calibri"/>
                <a:cs typeface="Calibri"/>
                <a:sym typeface="Calibri"/>
              </a:defRPr>
            </a:lvl1pPr>
            <a:lvl2pPr marL="914400" marR="0" lvl="1" indent="-228600" algn="l">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2pPr>
            <a:lvl3pPr marL="1371600" marR="0" lvl="2" indent="-228600" algn="l">
              <a:lnSpc>
                <a:spcPct val="100000"/>
              </a:lnSpc>
              <a:spcBef>
                <a:spcPts val="36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L="1828800" marR="0" lvl="3" indent="-228600" algn="l">
              <a:lnSpc>
                <a:spcPct val="100000"/>
              </a:lnSpc>
              <a:spcBef>
                <a:spcPts val="320"/>
              </a:spcBef>
              <a:spcAft>
                <a:spcPts val="0"/>
              </a:spcAft>
              <a:buClr>
                <a:schemeClr val="dk1"/>
              </a:buClr>
              <a:buSzPts val="1600"/>
              <a:buFont typeface="Calibri"/>
              <a:buNone/>
              <a:defRPr sz="1600" b="0" i="0" u="none" strike="noStrike" cap="none">
                <a:solidFill>
                  <a:schemeClr val="dk1"/>
                </a:solidFill>
                <a:latin typeface="Calibri"/>
                <a:ea typeface="Calibri"/>
                <a:cs typeface="Calibri"/>
                <a:sym typeface="Calibri"/>
              </a:defRPr>
            </a:lvl4pPr>
            <a:lvl5pPr marL="2286000" marR="0" lvl="4" indent="-228600" algn="l">
              <a:lnSpc>
                <a:spcPct val="100000"/>
              </a:lnSpc>
              <a:spcBef>
                <a:spcPts val="320"/>
              </a:spcBef>
              <a:spcAft>
                <a:spcPts val="0"/>
              </a:spcAft>
              <a:buClr>
                <a:schemeClr val="dk1"/>
              </a:buClr>
              <a:buSzPts val="1600"/>
              <a:buFont typeface="Calibri"/>
              <a:buNone/>
              <a:defRPr sz="1600" b="0" i="0" u="none" strike="noStrike" cap="none">
                <a:solidFill>
                  <a:schemeClr val="dk1"/>
                </a:solidFill>
                <a:latin typeface="Calibri"/>
                <a:ea typeface="Calibri"/>
                <a:cs typeface="Calibri"/>
                <a:sym typeface="Calibri"/>
              </a:defRPr>
            </a:lvl5pPr>
            <a:lvl6pPr marL="2743200" marR="0" lvl="5" indent="-228600" algn="l">
              <a:lnSpc>
                <a:spcPct val="100000"/>
              </a:lnSpc>
              <a:spcBef>
                <a:spcPts val="320"/>
              </a:spcBef>
              <a:spcAft>
                <a:spcPts val="0"/>
              </a:spcAft>
              <a:buClr>
                <a:schemeClr val="dk1"/>
              </a:buClr>
              <a:buSzPts val="1600"/>
              <a:buFont typeface="Calibri"/>
              <a:buNone/>
              <a:defRPr sz="1600" b="0" i="0" u="none" strike="noStrike" cap="none">
                <a:solidFill>
                  <a:schemeClr val="dk1"/>
                </a:solidFill>
                <a:latin typeface="Calibri"/>
                <a:ea typeface="Calibri"/>
                <a:cs typeface="Calibri"/>
                <a:sym typeface="Calibri"/>
              </a:defRPr>
            </a:lvl6pPr>
            <a:lvl7pPr marL="3200400" marR="0" lvl="6" indent="-228600" algn="l">
              <a:lnSpc>
                <a:spcPct val="100000"/>
              </a:lnSpc>
              <a:spcBef>
                <a:spcPts val="320"/>
              </a:spcBef>
              <a:spcAft>
                <a:spcPts val="0"/>
              </a:spcAft>
              <a:buClr>
                <a:schemeClr val="dk1"/>
              </a:buClr>
              <a:buSzPts val="1600"/>
              <a:buFont typeface="Calibri"/>
              <a:buNone/>
              <a:defRPr sz="1600" b="0" i="0" u="none" strike="noStrike" cap="none">
                <a:solidFill>
                  <a:schemeClr val="dk1"/>
                </a:solidFill>
                <a:latin typeface="Calibri"/>
                <a:ea typeface="Calibri"/>
                <a:cs typeface="Calibri"/>
                <a:sym typeface="Calibri"/>
              </a:defRPr>
            </a:lvl7pPr>
            <a:lvl8pPr marL="3657600" marR="0" lvl="7" indent="-228600" algn="l">
              <a:lnSpc>
                <a:spcPct val="100000"/>
              </a:lnSpc>
              <a:spcBef>
                <a:spcPts val="320"/>
              </a:spcBef>
              <a:spcAft>
                <a:spcPts val="0"/>
              </a:spcAft>
              <a:buClr>
                <a:schemeClr val="dk1"/>
              </a:buClr>
              <a:buSzPts val="1600"/>
              <a:buFont typeface="Calibri"/>
              <a:buNone/>
              <a:defRPr sz="1600" b="0" i="0" u="none" strike="noStrike" cap="none">
                <a:solidFill>
                  <a:schemeClr val="dk1"/>
                </a:solidFill>
                <a:latin typeface="Calibri"/>
                <a:ea typeface="Calibri"/>
                <a:cs typeface="Calibri"/>
                <a:sym typeface="Calibri"/>
              </a:defRPr>
            </a:lvl8pPr>
            <a:lvl9pPr marL="4114800" marR="0" lvl="8" indent="-228600" algn="l">
              <a:lnSpc>
                <a:spcPct val="100000"/>
              </a:lnSpc>
              <a:spcBef>
                <a:spcPts val="320"/>
              </a:spcBef>
              <a:spcAft>
                <a:spcPts val="0"/>
              </a:spcAft>
              <a:buClr>
                <a:schemeClr val="dk1"/>
              </a:buClr>
              <a:buSzPts val="1600"/>
              <a:buFont typeface="Calibri"/>
              <a:buNone/>
              <a:defRPr sz="1600" b="0" i="0" u="none" strike="noStrike" cap="none">
                <a:solidFill>
                  <a:schemeClr val="dk1"/>
                </a:solidFill>
                <a:latin typeface="Calibri"/>
                <a:ea typeface="Calibri"/>
                <a:cs typeface="Calibri"/>
                <a:sym typeface="Calibri"/>
              </a:defRPr>
            </a:lvl9pPr>
          </a:lstStyle>
          <a:p>
            <a:endParaRPr/>
          </a:p>
        </p:txBody>
      </p:sp>
      <p:sp>
        <p:nvSpPr>
          <p:cNvPr id="34" name="Google Shape;34;p4"/>
          <p:cNvSpPr txBox="1">
            <a:spLocks noGrp="1"/>
          </p:cNvSpPr>
          <p:nvPr>
            <p:ph type="dt" idx="10"/>
          </p:nvPr>
        </p:nvSpPr>
        <p:spPr>
          <a:xfrm>
            <a:off x="1097934" y="6356350"/>
            <a:ext cx="1492864" cy="365125"/>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35" name="Google Shape;35;p4"/>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36" name="Google Shape;36;p4"/>
          <p:cNvSpPr txBox="1">
            <a:spLocks noGrp="1"/>
          </p:cNvSpPr>
          <p:nvPr>
            <p:ph type="sldNum" idx="12"/>
          </p:nvPr>
        </p:nvSpPr>
        <p:spPr>
          <a:xfrm>
            <a:off x="6553200" y="6356350"/>
            <a:ext cx="2133598"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7"/>
        <p:cNvGrpSpPr/>
        <p:nvPr/>
      </p:nvGrpSpPr>
      <p:grpSpPr>
        <a:xfrm>
          <a:off x="0" y="0"/>
          <a:ext cx="0" cy="0"/>
          <a:chOff x="0" y="0"/>
          <a:chExt cx="0" cy="0"/>
        </a:xfrm>
      </p:grpSpPr>
      <p:sp>
        <p:nvSpPr>
          <p:cNvPr id="38" name="Google Shape;38;p5"/>
          <p:cNvSpPr txBox="1">
            <a:spLocks noGrp="1"/>
          </p:cNvSpPr>
          <p:nvPr>
            <p:ph type="title"/>
          </p:nvPr>
        </p:nvSpPr>
        <p:spPr>
          <a:xfrm>
            <a:off x="722312" y="4406900"/>
            <a:ext cx="7772400" cy="1362075"/>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chemeClr val="dk1"/>
              </a:buClr>
              <a:buSzPts val="4000"/>
              <a:buFont typeface="Calibri"/>
              <a:buNone/>
              <a:defRPr sz="4000" b="1"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800"/>
              <a:buFont typeface="Arial"/>
              <a:buNone/>
              <a:defRPr sz="1800"/>
            </a:lvl2pPr>
            <a:lvl3pPr lvl="2" algn="l">
              <a:lnSpc>
                <a:spcPct val="100000"/>
              </a:lnSpc>
              <a:spcBef>
                <a:spcPts val="0"/>
              </a:spcBef>
              <a:spcAft>
                <a:spcPts val="0"/>
              </a:spcAft>
              <a:buSzPts val="1800"/>
              <a:buFont typeface="Arial"/>
              <a:buNone/>
              <a:defRPr sz="1800"/>
            </a:lvl3pPr>
            <a:lvl4pPr lvl="3" algn="l">
              <a:lnSpc>
                <a:spcPct val="100000"/>
              </a:lnSpc>
              <a:spcBef>
                <a:spcPts val="0"/>
              </a:spcBef>
              <a:spcAft>
                <a:spcPts val="0"/>
              </a:spcAft>
              <a:buSzPts val="1800"/>
              <a:buFont typeface="Arial"/>
              <a:buNone/>
              <a:defRPr sz="1800"/>
            </a:lvl4pPr>
            <a:lvl5pPr lvl="4" algn="l">
              <a:lnSpc>
                <a:spcPct val="100000"/>
              </a:lnSpc>
              <a:spcBef>
                <a:spcPts val="0"/>
              </a:spcBef>
              <a:spcAft>
                <a:spcPts val="0"/>
              </a:spcAft>
              <a:buSzPts val="1800"/>
              <a:buFont typeface="Arial"/>
              <a:buNone/>
              <a:defRPr sz="1800"/>
            </a:lvl5pPr>
            <a:lvl6pPr lvl="5" algn="l">
              <a:lnSpc>
                <a:spcPct val="100000"/>
              </a:lnSpc>
              <a:spcBef>
                <a:spcPts val="0"/>
              </a:spcBef>
              <a:spcAft>
                <a:spcPts val="0"/>
              </a:spcAft>
              <a:buSzPts val="1800"/>
              <a:buFont typeface="Arial"/>
              <a:buNone/>
              <a:defRPr sz="1800"/>
            </a:lvl6pPr>
            <a:lvl7pPr lvl="6" algn="l">
              <a:lnSpc>
                <a:spcPct val="100000"/>
              </a:lnSpc>
              <a:spcBef>
                <a:spcPts val="0"/>
              </a:spcBef>
              <a:spcAft>
                <a:spcPts val="0"/>
              </a:spcAft>
              <a:buSzPts val="1800"/>
              <a:buFont typeface="Arial"/>
              <a:buNone/>
              <a:defRPr sz="1800"/>
            </a:lvl7pPr>
            <a:lvl8pPr lvl="7" algn="l">
              <a:lnSpc>
                <a:spcPct val="100000"/>
              </a:lnSpc>
              <a:spcBef>
                <a:spcPts val="0"/>
              </a:spcBef>
              <a:spcAft>
                <a:spcPts val="0"/>
              </a:spcAft>
              <a:buSzPts val="1800"/>
              <a:buFont typeface="Arial"/>
              <a:buNone/>
              <a:defRPr sz="1800"/>
            </a:lvl8pPr>
            <a:lvl9pPr lvl="8" algn="l">
              <a:lnSpc>
                <a:spcPct val="100000"/>
              </a:lnSpc>
              <a:spcBef>
                <a:spcPts val="0"/>
              </a:spcBef>
              <a:spcAft>
                <a:spcPts val="0"/>
              </a:spcAft>
              <a:buSzPts val="1800"/>
              <a:buFont typeface="Arial"/>
              <a:buNone/>
              <a:defRPr sz="1800"/>
            </a:lvl9pPr>
          </a:lstStyle>
          <a:p>
            <a:endParaRPr/>
          </a:p>
        </p:txBody>
      </p:sp>
      <p:sp>
        <p:nvSpPr>
          <p:cNvPr id="39" name="Google Shape;39;p5"/>
          <p:cNvSpPr txBox="1">
            <a:spLocks noGrp="1"/>
          </p:cNvSpPr>
          <p:nvPr>
            <p:ph type="body" idx="1"/>
          </p:nvPr>
        </p:nvSpPr>
        <p:spPr>
          <a:xfrm>
            <a:off x="722312" y="2906713"/>
            <a:ext cx="7772400" cy="1500187"/>
          </a:xfrm>
          <a:prstGeom prst="rect">
            <a:avLst/>
          </a:prstGeom>
          <a:noFill/>
          <a:ln>
            <a:noFill/>
          </a:ln>
        </p:spPr>
        <p:txBody>
          <a:bodyPr spcFirstLastPara="1" wrap="square" lIns="91425" tIns="91425" rIns="91425" bIns="91425" anchor="b" anchorCtr="0">
            <a:noAutofit/>
          </a:bodyPr>
          <a:lstStyle>
            <a:lvl1pPr marL="457200" marR="0" lvl="0" indent="-355600" algn="l">
              <a:lnSpc>
                <a:spcPct val="100000"/>
              </a:lnSpc>
              <a:spcBef>
                <a:spcPts val="400"/>
              </a:spcBef>
              <a:spcAft>
                <a:spcPts val="0"/>
              </a:spcAft>
              <a:buClr>
                <a:srgbClr val="888888"/>
              </a:buClr>
              <a:buSzPts val="2000"/>
              <a:buFont typeface="Arial"/>
              <a:buChar char="●"/>
              <a:defRPr sz="2000" b="0" i="0" u="none" strike="noStrike" cap="none">
                <a:solidFill>
                  <a:srgbClr val="888888"/>
                </a:solidFill>
                <a:latin typeface="Calibri"/>
                <a:ea typeface="Calibri"/>
                <a:cs typeface="Calibri"/>
                <a:sym typeface="Calibri"/>
              </a:defRPr>
            </a:lvl1pPr>
            <a:lvl2pPr marL="914400" marR="0" lvl="1" indent="-342900" algn="l">
              <a:lnSpc>
                <a:spcPct val="100000"/>
              </a:lnSpc>
              <a:spcBef>
                <a:spcPts val="360"/>
              </a:spcBef>
              <a:spcAft>
                <a:spcPts val="0"/>
              </a:spcAft>
              <a:buClr>
                <a:srgbClr val="888888"/>
              </a:buClr>
              <a:buSzPts val="1800"/>
              <a:buFont typeface="Arial"/>
              <a:buChar char="○"/>
              <a:defRPr sz="1800" b="0" i="0" u="none" strike="noStrike" cap="none">
                <a:solidFill>
                  <a:srgbClr val="888888"/>
                </a:solidFill>
                <a:latin typeface="Calibri"/>
                <a:ea typeface="Calibri"/>
                <a:cs typeface="Calibri"/>
                <a:sym typeface="Calibri"/>
              </a:defRPr>
            </a:lvl2pPr>
            <a:lvl3pPr marL="1371600" marR="0" lvl="2" indent="-330200" algn="l">
              <a:lnSpc>
                <a:spcPct val="100000"/>
              </a:lnSpc>
              <a:spcBef>
                <a:spcPts val="320"/>
              </a:spcBef>
              <a:spcAft>
                <a:spcPts val="0"/>
              </a:spcAft>
              <a:buClr>
                <a:srgbClr val="888888"/>
              </a:buClr>
              <a:buSzPts val="1600"/>
              <a:buFont typeface="Arial"/>
              <a:buChar char="■"/>
              <a:defRPr sz="1600" b="0" i="0" u="none" strike="noStrike" cap="none">
                <a:solidFill>
                  <a:srgbClr val="888888"/>
                </a:solidFill>
                <a:latin typeface="Calibri"/>
                <a:ea typeface="Calibri"/>
                <a:cs typeface="Calibri"/>
                <a:sym typeface="Calibri"/>
              </a:defRPr>
            </a:lvl3pPr>
            <a:lvl4pPr marL="1828800" marR="0" lvl="3" indent="-317500" algn="l">
              <a:lnSpc>
                <a:spcPct val="100000"/>
              </a:lnSpc>
              <a:spcBef>
                <a:spcPts val="280"/>
              </a:spcBef>
              <a:spcAft>
                <a:spcPts val="0"/>
              </a:spcAft>
              <a:buClr>
                <a:srgbClr val="888888"/>
              </a:buClr>
              <a:buSzPts val="1400"/>
              <a:buFont typeface="Arial"/>
              <a:buChar char="●"/>
              <a:defRPr sz="1400" b="0" i="0" u="none" strike="noStrike" cap="none">
                <a:solidFill>
                  <a:srgbClr val="888888"/>
                </a:solidFill>
                <a:latin typeface="Calibri"/>
                <a:ea typeface="Calibri"/>
                <a:cs typeface="Calibri"/>
                <a:sym typeface="Calibri"/>
              </a:defRPr>
            </a:lvl4pPr>
            <a:lvl5pPr marL="2286000" marR="0" lvl="4" indent="-317500" algn="l">
              <a:lnSpc>
                <a:spcPct val="100000"/>
              </a:lnSpc>
              <a:spcBef>
                <a:spcPts val="280"/>
              </a:spcBef>
              <a:spcAft>
                <a:spcPts val="0"/>
              </a:spcAft>
              <a:buClr>
                <a:srgbClr val="888888"/>
              </a:buClr>
              <a:buSzPts val="1400"/>
              <a:buFont typeface="Arial"/>
              <a:buChar char="○"/>
              <a:defRPr sz="1400" b="0" i="0" u="none" strike="noStrike" cap="none">
                <a:solidFill>
                  <a:srgbClr val="888888"/>
                </a:solidFill>
                <a:latin typeface="Calibri"/>
                <a:ea typeface="Calibri"/>
                <a:cs typeface="Calibri"/>
                <a:sym typeface="Calibri"/>
              </a:defRPr>
            </a:lvl5pPr>
            <a:lvl6pPr marL="2743200" marR="0" lvl="5" indent="-317500" algn="l">
              <a:lnSpc>
                <a:spcPct val="100000"/>
              </a:lnSpc>
              <a:spcBef>
                <a:spcPts val="280"/>
              </a:spcBef>
              <a:spcAft>
                <a:spcPts val="0"/>
              </a:spcAft>
              <a:buClr>
                <a:srgbClr val="888888"/>
              </a:buClr>
              <a:buSzPts val="1400"/>
              <a:buFont typeface="Arial"/>
              <a:buChar char="■"/>
              <a:defRPr sz="1400" b="0" i="0" u="none" strike="noStrike" cap="none">
                <a:solidFill>
                  <a:srgbClr val="888888"/>
                </a:solidFill>
                <a:latin typeface="Calibri"/>
                <a:ea typeface="Calibri"/>
                <a:cs typeface="Calibri"/>
                <a:sym typeface="Calibri"/>
              </a:defRPr>
            </a:lvl6pPr>
            <a:lvl7pPr marL="3200400" marR="0" lvl="6" indent="-317500" algn="l">
              <a:lnSpc>
                <a:spcPct val="100000"/>
              </a:lnSpc>
              <a:spcBef>
                <a:spcPts val="280"/>
              </a:spcBef>
              <a:spcAft>
                <a:spcPts val="0"/>
              </a:spcAft>
              <a:buClr>
                <a:srgbClr val="888888"/>
              </a:buClr>
              <a:buSzPts val="1400"/>
              <a:buFont typeface="Arial"/>
              <a:buChar char="●"/>
              <a:defRPr sz="1400" b="0" i="0" u="none" strike="noStrike" cap="none">
                <a:solidFill>
                  <a:srgbClr val="888888"/>
                </a:solidFill>
                <a:latin typeface="Calibri"/>
                <a:ea typeface="Calibri"/>
                <a:cs typeface="Calibri"/>
                <a:sym typeface="Calibri"/>
              </a:defRPr>
            </a:lvl7pPr>
            <a:lvl8pPr marL="3657600" marR="0" lvl="7" indent="-317500" algn="l">
              <a:lnSpc>
                <a:spcPct val="100000"/>
              </a:lnSpc>
              <a:spcBef>
                <a:spcPts val="280"/>
              </a:spcBef>
              <a:spcAft>
                <a:spcPts val="0"/>
              </a:spcAft>
              <a:buClr>
                <a:srgbClr val="888888"/>
              </a:buClr>
              <a:buSzPts val="1400"/>
              <a:buFont typeface="Arial"/>
              <a:buChar char="○"/>
              <a:defRPr sz="1400" b="0" i="0" u="none" strike="noStrike" cap="none">
                <a:solidFill>
                  <a:srgbClr val="888888"/>
                </a:solidFill>
                <a:latin typeface="Calibri"/>
                <a:ea typeface="Calibri"/>
                <a:cs typeface="Calibri"/>
                <a:sym typeface="Calibri"/>
              </a:defRPr>
            </a:lvl8pPr>
            <a:lvl9pPr marL="4114800" marR="0" lvl="8" indent="-317500" algn="l">
              <a:lnSpc>
                <a:spcPct val="100000"/>
              </a:lnSpc>
              <a:spcBef>
                <a:spcPts val="280"/>
              </a:spcBef>
              <a:spcAft>
                <a:spcPts val="0"/>
              </a:spcAft>
              <a:buClr>
                <a:srgbClr val="888888"/>
              </a:buClr>
              <a:buSzPts val="1400"/>
              <a:buFont typeface="Arial"/>
              <a:buChar char="■"/>
              <a:defRPr sz="1400" b="0" i="0" u="none" strike="noStrike" cap="none">
                <a:solidFill>
                  <a:srgbClr val="888888"/>
                </a:solidFill>
                <a:latin typeface="Calibri"/>
                <a:ea typeface="Calibri"/>
                <a:cs typeface="Calibri"/>
                <a:sym typeface="Calibri"/>
              </a:defRPr>
            </a:lvl9pPr>
          </a:lstStyle>
          <a:p>
            <a:endParaRPr/>
          </a:p>
        </p:txBody>
      </p:sp>
      <p:sp>
        <p:nvSpPr>
          <p:cNvPr id="40" name="Google Shape;40;p5"/>
          <p:cNvSpPr txBox="1">
            <a:spLocks noGrp="1"/>
          </p:cNvSpPr>
          <p:nvPr>
            <p:ph type="dt" idx="10"/>
          </p:nvPr>
        </p:nvSpPr>
        <p:spPr>
          <a:xfrm>
            <a:off x="457200" y="6356350"/>
            <a:ext cx="2133598" cy="365125"/>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41" name="Google Shape;41;p5"/>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42" name="Google Shape;42;p5"/>
          <p:cNvSpPr txBox="1">
            <a:spLocks noGrp="1"/>
          </p:cNvSpPr>
          <p:nvPr>
            <p:ph type="sldNum" idx="12"/>
          </p:nvPr>
        </p:nvSpPr>
        <p:spPr>
          <a:xfrm>
            <a:off x="6553200" y="6356350"/>
            <a:ext cx="2133598"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3"/>
        <p:cNvGrpSpPr/>
        <p:nvPr/>
      </p:nvGrpSpPr>
      <p:grpSpPr>
        <a:xfrm>
          <a:off x="0" y="0"/>
          <a:ext cx="0" cy="0"/>
          <a:chOff x="0" y="0"/>
          <a:chExt cx="0" cy="0"/>
        </a:xfrm>
      </p:grpSpPr>
      <p:sp>
        <p:nvSpPr>
          <p:cNvPr id="44" name="Google Shape;44;p6"/>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800"/>
              <a:buFont typeface="Arial"/>
              <a:buNone/>
              <a:defRPr sz="1800"/>
            </a:lvl2pPr>
            <a:lvl3pPr lvl="2" algn="l">
              <a:lnSpc>
                <a:spcPct val="100000"/>
              </a:lnSpc>
              <a:spcBef>
                <a:spcPts val="0"/>
              </a:spcBef>
              <a:spcAft>
                <a:spcPts val="0"/>
              </a:spcAft>
              <a:buSzPts val="1800"/>
              <a:buFont typeface="Arial"/>
              <a:buNone/>
              <a:defRPr sz="1800"/>
            </a:lvl3pPr>
            <a:lvl4pPr lvl="3" algn="l">
              <a:lnSpc>
                <a:spcPct val="100000"/>
              </a:lnSpc>
              <a:spcBef>
                <a:spcPts val="0"/>
              </a:spcBef>
              <a:spcAft>
                <a:spcPts val="0"/>
              </a:spcAft>
              <a:buSzPts val="1800"/>
              <a:buFont typeface="Arial"/>
              <a:buNone/>
              <a:defRPr sz="1800"/>
            </a:lvl4pPr>
            <a:lvl5pPr lvl="4" algn="l">
              <a:lnSpc>
                <a:spcPct val="100000"/>
              </a:lnSpc>
              <a:spcBef>
                <a:spcPts val="0"/>
              </a:spcBef>
              <a:spcAft>
                <a:spcPts val="0"/>
              </a:spcAft>
              <a:buSzPts val="1800"/>
              <a:buFont typeface="Arial"/>
              <a:buNone/>
              <a:defRPr sz="1800"/>
            </a:lvl5pPr>
            <a:lvl6pPr lvl="5" algn="l">
              <a:lnSpc>
                <a:spcPct val="100000"/>
              </a:lnSpc>
              <a:spcBef>
                <a:spcPts val="0"/>
              </a:spcBef>
              <a:spcAft>
                <a:spcPts val="0"/>
              </a:spcAft>
              <a:buSzPts val="1800"/>
              <a:buFont typeface="Arial"/>
              <a:buNone/>
              <a:defRPr sz="1800"/>
            </a:lvl6pPr>
            <a:lvl7pPr lvl="6" algn="l">
              <a:lnSpc>
                <a:spcPct val="100000"/>
              </a:lnSpc>
              <a:spcBef>
                <a:spcPts val="0"/>
              </a:spcBef>
              <a:spcAft>
                <a:spcPts val="0"/>
              </a:spcAft>
              <a:buSzPts val="1800"/>
              <a:buFont typeface="Arial"/>
              <a:buNone/>
              <a:defRPr sz="1800"/>
            </a:lvl7pPr>
            <a:lvl8pPr lvl="7" algn="l">
              <a:lnSpc>
                <a:spcPct val="100000"/>
              </a:lnSpc>
              <a:spcBef>
                <a:spcPts val="0"/>
              </a:spcBef>
              <a:spcAft>
                <a:spcPts val="0"/>
              </a:spcAft>
              <a:buSzPts val="1800"/>
              <a:buFont typeface="Arial"/>
              <a:buNone/>
              <a:defRPr sz="1800"/>
            </a:lvl8pPr>
            <a:lvl9pPr lvl="8" algn="l">
              <a:lnSpc>
                <a:spcPct val="100000"/>
              </a:lnSpc>
              <a:spcBef>
                <a:spcPts val="0"/>
              </a:spcBef>
              <a:spcAft>
                <a:spcPts val="0"/>
              </a:spcAft>
              <a:buSzPts val="1800"/>
              <a:buFont typeface="Arial"/>
              <a:buNone/>
              <a:defRPr sz="1800"/>
            </a:lvl9pPr>
          </a:lstStyle>
          <a:p>
            <a:endParaRPr/>
          </a:p>
        </p:txBody>
      </p:sp>
      <p:sp>
        <p:nvSpPr>
          <p:cNvPr id="45" name="Google Shape;45;p6"/>
          <p:cNvSpPr txBox="1">
            <a:spLocks noGrp="1"/>
          </p:cNvSpPr>
          <p:nvPr>
            <p:ph type="body" idx="1"/>
          </p:nvPr>
        </p:nvSpPr>
        <p:spPr>
          <a:xfrm>
            <a:off x="457200" y="1600200"/>
            <a:ext cx="4038598" cy="4525963"/>
          </a:xfrm>
          <a:prstGeom prst="rect">
            <a:avLst/>
          </a:prstGeom>
          <a:noFill/>
          <a:ln>
            <a:noFill/>
          </a:ln>
        </p:spPr>
        <p:txBody>
          <a:bodyPr spcFirstLastPara="1" wrap="square" lIns="91425" tIns="91425" rIns="91425" bIns="91425" anchor="t" anchorCtr="0">
            <a:noAutofit/>
          </a:bodyPr>
          <a:lstStyle>
            <a:lvl1pPr marL="457200" marR="0" lvl="0" indent="-228600" algn="l">
              <a:lnSpc>
                <a:spcPct val="100000"/>
              </a:lnSpc>
              <a:spcBef>
                <a:spcPts val="560"/>
              </a:spcBef>
              <a:spcAft>
                <a:spcPts val="0"/>
              </a:spcAft>
              <a:buClr>
                <a:schemeClr val="dk1"/>
              </a:buClr>
              <a:buSzPts val="2800"/>
              <a:buFont typeface="Calibri"/>
              <a:buNone/>
              <a:defRPr sz="2800" b="0" i="0" u="none" strike="noStrike" cap="none">
                <a:solidFill>
                  <a:schemeClr val="dk1"/>
                </a:solidFill>
                <a:latin typeface="Calibri"/>
                <a:ea typeface="Calibri"/>
                <a:cs typeface="Calibri"/>
                <a:sym typeface="Calibri"/>
              </a:defRPr>
            </a:lvl1pPr>
            <a:lvl2pPr marL="914400" marR="0" lvl="1" indent="-228600" algn="l">
              <a:lnSpc>
                <a:spcPct val="100000"/>
              </a:lnSpc>
              <a:spcBef>
                <a:spcPts val="480"/>
              </a:spcBef>
              <a:spcAft>
                <a:spcPts val="0"/>
              </a:spcAft>
              <a:buClr>
                <a:schemeClr val="dk1"/>
              </a:buClr>
              <a:buSzPts val="2400"/>
              <a:buFont typeface="Calibri"/>
              <a:buNone/>
              <a:defRPr sz="2400" b="0" i="0" u="none" strike="noStrike" cap="none">
                <a:solidFill>
                  <a:schemeClr val="dk1"/>
                </a:solidFill>
                <a:latin typeface="Calibri"/>
                <a:ea typeface="Calibri"/>
                <a:cs typeface="Calibri"/>
                <a:sym typeface="Calibri"/>
              </a:defRPr>
            </a:lvl2pPr>
            <a:lvl3pPr marL="1371600" marR="0" lvl="2" indent="-228600" algn="l">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3pPr>
            <a:lvl4pPr marL="1828800" marR="0" lvl="3" indent="-228600" algn="l">
              <a:lnSpc>
                <a:spcPct val="100000"/>
              </a:lnSpc>
              <a:spcBef>
                <a:spcPts val="36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L="2286000" marR="0" lvl="4" indent="-228600" algn="l">
              <a:lnSpc>
                <a:spcPct val="100000"/>
              </a:lnSpc>
              <a:spcBef>
                <a:spcPts val="36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L="2743200" marR="0" lvl="5" indent="-228600" algn="l">
              <a:lnSpc>
                <a:spcPct val="100000"/>
              </a:lnSpc>
              <a:spcBef>
                <a:spcPts val="36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L="3200400" marR="0" lvl="6" indent="-228600" algn="l">
              <a:lnSpc>
                <a:spcPct val="100000"/>
              </a:lnSpc>
              <a:spcBef>
                <a:spcPts val="36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L="3657600" marR="0" lvl="7" indent="-228600" algn="l">
              <a:lnSpc>
                <a:spcPct val="100000"/>
              </a:lnSpc>
              <a:spcBef>
                <a:spcPts val="36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L="4114800" marR="0" lvl="8" indent="-228600" algn="l">
              <a:lnSpc>
                <a:spcPct val="100000"/>
              </a:lnSpc>
              <a:spcBef>
                <a:spcPts val="36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46" name="Google Shape;46;p6"/>
          <p:cNvSpPr txBox="1">
            <a:spLocks noGrp="1"/>
          </p:cNvSpPr>
          <p:nvPr>
            <p:ph type="body" idx="2"/>
          </p:nvPr>
        </p:nvSpPr>
        <p:spPr>
          <a:xfrm>
            <a:off x="4648200" y="1600200"/>
            <a:ext cx="4038598" cy="4525963"/>
          </a:xfrm>
          <a:prstGeom prst="rect">
            <a:avLst/>
          </a:prstGeom>
          <a:noFill/>
          <a:ln>
            <a:noFill/>
          </a:ln>
        </p:spPr>
        <p:txBody>
          <a:bodyPr spcFirstLastPara="1" wrap="square" lIns="91425" tIns="91425" rIns="91425" bIns="91425" anchor="t" anchorCtr="0">
            <a:noAutofit/>
          </a:bodyPr>
          <a:lstStyle>
            <a:lvl1pPr marL="457200" marR="0" lvl="0" indent="-228600" algn="l">
              <a:lnSpc>
                <a:spcPct val="100000"/>
              </a:lnSpc>
              <a:spcBef>
                <a:spcPts val="560"/>
              </a:spcBef>
              <a:spcAft>
                <a:spcPts val="0"/>
              </a:spcAft>
              <a:buClr>
                <a:schemeClr val="dk1"/>
              </a:buClr>
              <a:buSzPts val="2800"/>
              <a:buFont typeface="Calibri"/>
              <a:buNone/>
              <a:defRPr sz="2800" b="0" i="0" u="none" strike="noStrike" cap="none">
                <a:solidFill>
                  <a:schemeClr val="dk1"/>
                </a:solidFill>
                <a:latin typeface="Calibri"/>
                <a:ea typeface="Calibri"/>
                <a:cs typeface="Calibri"/>
                <a:sym typeface="Calibri"/>
              </a:defRPr>
            </a:lvl1pPr>
            <a:lvl2pPr marL="914400" marR="0" lvl="1" indent="-228600" algn="l">
              <a:lnSpc>
                <a:spcPct val="100000"/>
              </a:lnSpc>
              <a:spcBef>
                <a:spcPts val="480"/>
              </a:spcBef>
              <a:spcAft>
                <a:spcPts val="0"/>
              </a:spcAft>
              <a:buClr>
                <a:schemeClr val="dk1"/>
              </a:buClr>
              <a:buSzPts val="2400"/>
              <a:buFont typeface="Calibri"/>
              <a:buNone/>
              <a:defRPr sz="2400" b="0" i="0" u="none" strike="noStrike" cap="none">
                <a:solidFill>
                  <a:schemeClr val="dk1"/>
                </a:solidFill>
                <a:latin typeface="Calibri"/>
                <a:ea typeface="Calibri"/>
                <a:cs typeface="Calibri"/>
                <a:sym typeface="Calibri"/>
              </a:defRPr>
            </a:lvl2pPr>
            <a:lvl3pPr marL="1371600" marR="0" lvl="2" indent="-228600" algn="l">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3pPr>
            <a:lvl4pPr marL="1828800" marR="0" lvl="3" indent="-228600" algn="l">
              <a:lnSpc>
                <a:spcPct val="100000"/>
              </a:lnSpc>
              <a:spcBef>
                <a:spcPts val="36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L="2286000" marR="0" lvl="4" indent="-228600" algn="l">
              <a:lnSpc>
                <a:spcPct val="100000"/>
              </a:lnSpc>
              <a:spcBef>
                <a:spcPts val="36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L="2743200" marR="0" lvl="5" indent="-228600" algn="l">
              <a:lnSpc>
                <a:spcPct val="100000"/>
              </a:lnSpc>
              <a:spcBef>
                <a:spcPts val="36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L="3200400" marR="0" lvl="6" indent="-228600" algn="l">
              <a:lnSpc>
                <a:spcPct val="100000"/>
              </a:lnSpc>
              <a:spcBef>
                <a:spcPts val="36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L="3657600" marR="0" lvl="7" indent="-228600" algn="l">
              <a:lnSpc>
                <a:spcPct val="100000"/>
              </a:lnSpc>
              <a:spcBef>
                <a:spcPts val="36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L="4114800" marR="0" lvl="8" indent="-228600" algn="l">
              <a:lnSpc>
                <a:spcPct val="100000"/>
              </a:lnSpc>
              <a:spcBef>
                <a:spcPts val="36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47" name="Google Shape;47;p6"/>
          <p:cNvSpPr txBox="1">
            <a:spLocks noGrp="1"/>
          </p:cNvSpPr>
          <p:nvPr>
            <p:ph type="dt" idx="10"/>
          </p:nvPr>
        </p:nvSpPr>
        <p:spPr>
          <a:xfrm>
            <a:off x="457200" y="6356350"/>
            <a:ext cx="2133598" cy="365125"/>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48" name="Google Shape;48;p6"/>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49" name="Google Shape;49;p6"/>
          <p:cNvSpPr txBox="1">
            <a:spLocks noGrp="1"/>
          </p:cNvSpPr>
          <p:nvPr>
            <p:ph type="sldNum" idx="12"/>
          </p:nvPr>
        </p:nvSpPr>
        <p:spPr>
          <a:xfrm>
            <a:off x="6553200" y="6356350"/>
            <a:ext cx="2133598"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0"/>
        <p:cNvGrpSpPr/>
        <p:nvPr/>
      </p:nvGrpSpPr>
      <p:grpSpPr>
        <a:xfrm>
          <a:off x="0" y="0"/>
          <a:ext cx="0" cy="0"/>
          <a:chOff x="0" y="0"/>
          <a:chExt cx="0" cy="0"/>
        </a:xfrm>
      </p:grpSpPr>
      <p:sp>
        <p:nvSpPr>
          <p:cNvPr id="51" name="Google Shape;51;p7"/>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800"/>
              <a:buFont typeface="Arial"/>
              <a:buNone/>
              <a:defRPr sz="1800"/>
            </a:lvl2pPr>
            <a:lvl3pPr lvl="2" algn="l">
              <a:lnSpc>
                <a:spcPct val="100000"/>
              </a:lnSpc>
              <a:spcBef>
                <a:spcPts val="0"/>
              </a:spcBef>
              <a:spcAft>
                <a:spcPts val="0"/>
              </a:spcAft>
              <a:buSzPts val="1800"/>
              <a:buFont typeface="Arial"/>
              <a:buNone/>
              <a:defRPr sz="1800"/>
            </a:lvl3pPr>
            <a:lvl4pPr lvl="3" algn="l">
              <a:lnSpc>
                <a:spcPct val="100000"/>
              </a:lnSpc>
              <a:spcBef>
                <a:spcPts val="0"/>
              </a:spcBef>
              <a:spcAft>
                <a:spcPts val="0"/>
              </a:spcAft>
              <a:buSzPts val="1800"/>
              <a:buFont typeface="Arial"/>
              <a:buNone/>
              <a:defRPr sz="1800"/>
            </a:lvl4pPr>
            <a:lvl5pPr lvl="4" algn="l">
              <a:lnSpc>
                <a:spcPct val="100000"/>
              </a:lnSpc>
              <a:spcBef>
                <a:spcPts val="0"/>
              </a:spcBef>
              <a:spcAft>
                <a:spcPts val="0"/>
              </a:spcAft>
              <a:buSzPts val="1800"/>
              <a:buFont typeface="Arial"/>
              <a:buNone/>
              <a:defRPr sz="1800"/>
            </a:lvl5pPr>
            <a:lvl6pPr lvl="5" algn="l">
              <a:lnSpc>
                <a:spcPct val="100000"/>
              </a:lnSpc>
              <a:spcBef>
                <a:spcPts val="0"/>
              </a:spcBef>
              <a:spcAft>
                <a:spcPts val="0"/>
              </a:spcAft>
              <a:buSzPts val="1800"/>
              <a:buFont typeface="Arial"/>
              <a:buNone/>
              <a:defRPr sz="1800"/>
            </a:lvl6pPr>
            <a:lvl7pPr lvl="6" algn="l">
              <a:lnSpc>
                <a:spcPct val="100000"/>
              </a:lnSpc>
              <a:spcBef>
                <a:spcPts val="0"/>
              </a:spcBef>
              <a:spcAft>
                <a:spcPts val="0"/>
              </a:spcAft>
              <a:buSzPts val="1800"/>
              <a:buFont typeface="Arial"/>
              <a:buNone/>
              <a:defRPr sz="1800"/>
            </a:lvl7pPr>
            <a:lvl8pPr lvl="7" algn="l">
              <a:lnSpc>
                <a:spcPct val="100000"/>
              </a:lnSpc>
              <a:spcBef>
                <a:spcPts val="0"/>
              </a:spcBef>
              <a:spcAft>
                <a:spcPts val="0"/>
              </a:spcAft>
              <a:buSzPts val="1800"/>
              <a:buFont typeface="Arial"/>
              <a:buNone/>
              <a:defRPr sz="1800"/>
            </a:lvl8pPr>
            <a:lvl9pPr lvl="8" algn="l">
              <a:lnSpc>
                <a:spcPct val="100000"/>
              </a:lnSpc>
              <a:spcBef>
                <a:spcPts val="0"/>
              </a:spcBef>
              <a:spcAft>
                <a:spcPts val="0"/>
              </a:spcAft>
              <a:buSzPts val="1800"/>
              <a:buFont typeface="Arial"/>
              <a:buNone/>
              <a:defRPr sz="1800"/>
            </a:lvl9pPr>
          </a:lstStyle>
          <a:p>
            <a:endParaRPr/>
          </a:p>
        </p:txBody>
      </p:sp>
      <p:sp>
        <p:nvSpPr>
          <p:cNvPr id="52" name="Google Shape;52;p7"/>
          <p:cNvSpPr txBox="1">
            <a:spLocks noGrp="1"/>
          </p:cNvSpPr>
          <p:nvPr>
            <p:ph type="dt" idx="10"/>
          </p:nvPr>
        </p:nvSpPr>
        <p:spPr>
          <a:xfrm>
            <a:off x="457200" y="6356350"/>
            <a:ext cx="2133598" cy="365125"/>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53" name="Google Shape;53;p7"/>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54" name="Google Shape;54;p7"/>
          <p:cNvSpPr txBox="1">
            <a:spLocks noGrp="1"/>
          </p:cNvSpPr>
          <p:nvPr>
            <p:ph type="sldNum" idx="12"/>
          </p:nvPr>
        </p:nvSpPr>
        <p:spPr>
          <a:xfrm>
            <a:off x="6553200" y="6356350"/>
            <a:ext cx="2133598"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5"/>
        <p:cNvGrpSpPr/>
        <p:nvPr/>
      </p:nvGrpSpPr>
      <p:grpSpPr>
        <a:xfrm>
          <a:off x="0" y="0"/>
          <a:ext cx="0" cy="0"/>
          <a:chOff x="0" y="0"/>
          <a:chExt cx="0" cy="0"/>
        </a:xfrm>
      </p:grpSpPr>
      <p:sp>
        <p:nvSpPr>
          <p:cNvPr id="56" name="Google Shape;56;p8"/>
          <p:cNvSpPr txBox="1">
            <a:spLocks noGrp="1"/>
          </p:cNvSpPr>
          <p:nvPr>
            <p:ph type="title"/>
          </p:nvPr>
        </p:nvSpPr>
        <p:spPr>
          <a:xfrm>
            <a:off x="457200" y="273050"/>
            <a:ext cx="3008313" cy="1162048"/>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800"/>
              <a:buFont typeface="Arial"/>
              <a:buNone/>
              <a:defRPr sz="1800"/>
            </a:lvl2pPr>
            <a:lvl3pPr lvl="2" algn="l">
              <a:lnSpc>
                <a:spcPct val="100000"/>
              </a:lnSpc>
              <a:spcBef>
                <a:spcPts val="0"/>
              </a:spcBef>
              <a:spcAft>
                <a:spcPts val="0"/>
              </a:spcAft>
              <a:buSzPts val="1800"/>
              <a:buFont typeface="Arial"/>
              <a:buNone/>
              <a:defRPr sz="1800"/>
            </a:lvl3pPr>
            <a:lvl4pPr lvl="3" algn="l">
              <a:lnSpc>
                <a:spcPct val="100000"/>
              </a:lnSpc>
              <a:spcBef>
                <a:spcPts val="0"/>
              </a:spcBef>
              <a:spcAft>
                <a:spcPts val="0"/>
              </a:spcAft>
              <a:buSzPts val="1800"/>
              <a:buFont typeface="Arial"/>
              <a:buNone/>
              <a:defRPr sz="1800"/>
            </a:lvl4pPr>
            <a:lvl5pPr lvl="4" algn="l">
              <a:lnSpc>
                <a:spcPct val="100000"/>
              </a:lnSpc>
              <a:spcBef>
                <a:spcPts val="0"/>
              </a:spcBef>
              <a:spcAft>
                <a:spcPts val="0"/>
              </a:spcAft>
              <a:buSzPts val="1800"/>
              <a:buFont typeface="Arial"/>
              <a:buNone/>
              <a:defRPr sz="1800"/>
            </a:lvl5pPr>
            <a:lvl6pPr lvl="5" algn="l">
              <a:lnSpc>
                <a:spcPct val="100000"/>
              </a:lnSpc>
              <a:spcBef>
                <a:spcPts val="0"/>
              </a:spcBef>
              <a:spcAft>
                <a:spcPts val="0"/>
              </a:spcAft>
              <a:buSzPts val="1800"/>
              <a:buFont typeface="Arial"/>
              <a:buNone/>
              <a:defRPr sz="1800"/>
            </a:lvl6pPr>
            <a:lvl7pPr lvl="6" algn="l">
              <a:lnSpc>
                <a:spcPct val="100000"/>
              </a:lnSpc>
              <a:spcBef>
                <a:spcPts val="0"/>
              </a:spcBef>
              <a:spcAft>
                <a:spcPts val="0"/>
              </a:spcAft>
              <a:buSzPts val="1800"/>
              <a:buFont typeface="Arial"/>
              <a:buNone/>
              <a:defRPr sz="1800"/>
            </a:lvl7pPr>
            <a:lvl8pPr lvl="7" algn="l">
              <a:lnSpc>
                <a:spcPct val="100000"/>
              </a:lnSpc>
              <a:spcBef>
                <a:spcPts val="0"/>
              </a:spcBef>
              <a:spcAft>
                <a:spcPts val="0"/>
              </a:spcAft>
              <a:buSzPts val="1800"/>
              <a:buFont typeface="Arial"/>
              <a:buNone/>
              <a:defRPr sz="1800"/>
            </a:lvl8pPr>
            <a:lvl9pPr lvl="8" algn="l">
              <a:lnSpc>
                <a:spcPct val="100000"/>
              </a:lnSpc>
              <a:spcBef>
                <a:spcPts val="0"/>
              </a:spcBef>
              <a:spcAft>
                <a:spcPts val="0"/>
              </a:spcAft>
              <a:buSzPts val="1800"/>
              <a:buFont typeface="Arial"/>
              <a:buNone/>
              <a:defRPr sz="1800"/>
            </a:lvl9pPr>
          </a:lstStyle>
          <a:p>
            <a:endParaRPr/>
          </a:p>
        </p:txBody>
      </p:sp>
      <p:sp>
        <p:nvSpPr>
          <p:cNvPr id="57" name="Google Shape;57;p8"/>
          <p:cNvSpPr txBox="1">
            <a:spLocks noGrp="1"/>
          </p:cNvSpPr>
          <p:nvPr>
            <p:ph type="body" idx="1"/>
          </p:nvPr>
        </p:nvSpPr>
        <p:spPr>
          <a:xfrm>
            <a:off x="3575050" y="273050"/>
            <a:ext cx="5111750" cy="5853111"/>
          </a:xfrm>
          <a:prstGeom prst="rect">
            <a:avLst/>
          </a:prstGeom>
          <a:noFill/>
          <a:ln>
            <a:noFill/>
          </a:ln>
        </p:spPr>
        <p:txBody>
          <a:bodyPr spcFirstLastPara="1" wrap="square" lIns="91425" tIns="91425" rIns="91425" bIns="91425" anchor="t" anchorCtr="0">
            <a:noAutofit/>
          </a:bodyPr>
          <a:lstStyle>
            <a:lvl1pPr marL="457200" marR="0" lvl="0" indent="-228600" algn="l">
              <a:lnSpc>
                <a:spcPct val="100000"/>
              </a:lnSpc>
              <a:spcBef>
                <a:spcPts val="64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marL="914400" marR="0" lvl="1" indent="-228600" algn="l">
              <a:lnSpc>
                <a:spcPct val="100000"/>
              </a:lnSpc>
              <a:spcBef>
                <a:spcPts val="560"/>
              </a:spcBef>
              <a:spcAft>
                <a:spcPts val="0"/>
              </a:spcAft>
              <a:buClr>
                <a:schemeClr val="dk1"/>
              </a:buClr>
              <a:buSzPts val="2800"/>
              <a:buFont typeface="Calibri"/>
              <a:buNone/>
              <a:defRPr sz="2800" b="0" i="0" u="none" strike="noStrike" cap="none">
                <a:solidFill>
                  <a:schemeClr val="dk1"/>
                </a:solidFill>
                <a:latin typeface="Calibri"/>
                <a:ea typeface="Calibri"/>
                <a:cs typeface="Calibri"/>
                <a:sym typeface="Calibri"/>
              </a:defRPr>
            </a:lvl2pPr>
            <a:lvl3pPr marL="1371600" marR="0" lvl="2" indent="-228600" algn="l">
              <a:lnSpc>
                <a:spcPct val="100000"/>
              </a:lnSpc>
              <a:spcBef>
                <a:spcPts val="480"/>
              </a:spcBef>
              <a:spcAft>
                <a:spcPts val="0"/>
              </a:spcAft>
              <a:buClr>
                <a:schemeClr val="dk1"/>
              </a:buClr>
              <a:buSzPts val="2400"/>
              <a:buFont typeface="Calibri"/>
              <a:buNone/>
              <a:defRPr sz="2400" b="0" i="0" u="none" strike="noStrike" cap="none">
                <a:solidFill>
                  <a:schemeClr val="dk1"/>
                </a:solidFill>
                <a:latin typeface="Calibri"/>
                <a:ea typeface="Calibri"/>
                <a:cs typeface="Calibri"/>
                <a:sym typeface="Calibri"/>
              </a:defRPr>
            </a:lvl3pPr>
            <a:lvl4pPr marL="1828800" marR="0" lvl="3" indent="-228600" algn="l">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4pPr>
            <a:lvl5pPr marL="2286000" marR="0" lvl="4" indent="-228600" algn="l">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5pPr>
            <a:lvl6pPr marL="2743200" marR="0" lvl="5" indent="-228600" algn="l">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6pPr>
            <a:lvl7pPr marL="3200400" marR="0" lvl="6" indent="-228600" algn="l">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7pPr>
            <a:lvl8pPr marL="3657600" marR="0" lvl="7" indent="-228600" algn="l">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8pPr>
            <a:lvl9pPr marL="4114800" marR="0" lvl="8" indent="-228600" algn="l">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9pPr>
          </a:lstStyle>
          <a:p>
            <a:endParaRPr/>
          </a:p>
        </p:txBody>
      </p:sp>
      <p:sp>
        <p:nvSpPr>
          <p:cNvPr id="58" name="Google Shape;58;p8"/>
          <p:cNvSpPr txBox="1">
            <a:spLocks noGrp="1"/>
          </p:cNvSpPr>
          <p:nvPr>
            <p:ph type="body" idx="2"/>
          </p:nvPr>
        </p:nvSpPr>
        <p:spPr>
          <a:xfrm>
            <a:off x="457200" y="1435100"/>
            <a:ext cx="3008313" cy="4691063"/>
          </a:xfrm>
          <a:prstGeom prst="rect">
            <a:avLst/>
          </a:prstGeom>
          <a:noFill/>
          <a:ln>
            <a:noFill/>
          </a:ln>
        </p:spPr>
        <p:txBody>
          <a:bodyPr spcFirstLastPara="1" wrap="square" lIns="91425" tIns="91425" rIns="91425" bIns="91425" anchor="t" anchorCtr="0">
            <a:noAutofit/>
          </a:bodyPr>
          <a:lstStyle>
            <a:lvl1pPr marL="457200" marR="0" lvl="0" indent="-317500" algn="l">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1pPr>
            <a:lvl2pPr marL="914400" marR="0" lvl="1" indent="-304800" algn="l">
              <a:lnSpc>
                <a:spcPct val="100000"/>
              </a:lnSpc>
              <a:spcBef>
                <a:spcPts val="240"/>
              </a:spcBef>
              <a:spcAft>
                <a:spcPts val="0"/>
              </a:spcAft>
              <a:buClr>
                <a:schemeClr val="dk1"/>
              </a:buClr>
              <a:buSzPts val="1200"/>
              <a:buFont typeface="Arial"/>
              <a:buChar char="○"/>
              <a:defRPr sz="1200" b="0" i="0" u="none" strike="noStrike" cap="none">
                <a:solidFill>
                  <a:schemeClr val="dk1"/>
                </a:solidFill>
                <a:latin typeface="Calibri"/>
                <a:ea typeface="Calibri"/>
                <a:cs typeface="Calibri"/>
                <a:sym typeface="Calibri"/>
              </a:defRPr>
            </a:lvl2pPr>
            <a:lvl3pPr marL="1371600" marR="0" lvl="2" indent="-292100" algn="l">
              <a:lnSpc>
                <a:spcPct val="100000"/>
              </a:lnSpc>
              <a:spcBef>
                <a:spcPts val="200"/>
              </a:spcBef>
              <a:spcAft>
                <a:spcPts val="0"/>
              </a:spcAft>
              <a:buClr>
                <a:schemeClr val="dk1"/>
              </a:buClr>
              <a:buSzPts val="1000"/>
              <a:buFont typeface="Arial"/>
              <a:buChar char="■"/>
              <a:defRPr sz="1000" b="0" i="0" u="none" strike="noStrike" cap="none">
                <a:solidFill>
                  <a:schemeClr val="dk1"/>
                </a:solidFill>
                <a:latin typeface="Calibri"/>
                <a:ea typeface="Calibri"/>
                <a:cs typeface="Calibri"/>
                <a:sym typeface="Calibri"/>
              </a:defRPr>
            </a:lvl3pPr>
            <a:lvl4pPr marL="1828800" marR="0" lvl="3" indent="-285750" algn="l">
              <a:lnSpc>
                <a:spcPct val="100000"/>
              </a:lnSpc>
              <a:spcBef>
                <a:spcPts val="180"/>
              </a:spcBef>
              <a:spcAft>
                <a:spcPts val="0"/>
              </a:spcAft>
              <a:buClr>
                <a:schemeClr val="dk1"/>
              </a:buClr>
              <a:buSzPts val="900"/>
              <a:buFont typeface="Arial"/>
              <a:buChar char="●"/>
              <a:defRPr sz="900" b="0" i="0" u="none" strike="noStrike" cap="none">
                <a:solidFill>
                  <a:schemeClr val="dk1"/>
                </a:solidFill>
                <a:latin typeface="Calibri"/>
                <a:ea typeface="Calibri"/>
                <a:cs typeface="Calibri"/>
                <a:sym typeface="Calibri"/>
              </a:defRPr>
            </a:lvl4pPr>
            <a:lvl5pPr marL="2286000" marR="0" lvl="4" indent="-285750" algn="l">
              <a:lnSpc>
                <a:spcPct val="100000"/>
              </a:lnSpc>
              <a:spcBef>
                <a:spcPts val="180"/>
              </a:spcBef>
              <a:spcAft>
                <a:spcPts val="0"/>
              </a:spcAft>
              <a:buClr>
                <a:schemeClr val="dk1"/>
              </a:buClr>
              <a:buSzPts val="900"/>
              <a:buFont typeface="Arial"/>
              <a:buChar char="○"/>
              <a:defRPr sz="900" b="0" i="0" u="none" strike="noStrike" cap="none">
                <a:solidFill>
                  <a:schemeClr val="dk1"/>
                </a:solidFill>
                <a:latin typeface="Calibri"/>
                <a:ea typeface="Calibri"/>
                <a:cs typeface="Calibri"/>
                <a:sym typeface="Calibri"/>
              </a:defRPr>
            </a:lvl5pPr>
            <a:lvl6pPr marL="2743200" marR="0" lvl="5" indent="-285750" algn="l">
              <a:lnSpc>
                <a:spcPct val="100000"/>
              </a:lnSpc>
              <a:spcBef>
                <a:spcPts val="180"/>
              </a:spcBef>
              <a:spcAft>
                <a:spcPts val="0"/>
              </a:spcAft>
              <a:buClr>
                <a:schemeClr val="dk1"/>
              </a:buClr>
              <a:buSzPts val="900"/>
              <a:buFont typeface="Arial"/>
              <a:buChar char="■"/>
              <a:defRPr sz="900" b="0" i="0" u="none" strike="noStrike" cap="none">
                <a:solidFill>
                  <a:schemeClr val="dk1"/>
                </a:solidFill>
                <a:latin typeface="Calibri"/>
                <a:ea typeface="Calibri"/>
                <a:cs typeface="Calibri"/>
                <a:sym typeface="Calibri"/>
              </a:defRPr>
            </a:lvl6pPr>
            <a:lvl7pPr marL="3200400" marR="0" lvl="6" indent="-285750" algn="l">
              <a:lnSpc>
                <a:spcPct val="100000"/>
              </a:lnSpc>
              <a:spcBef>
                <a:spcPts val="180"/>
              </a:spcBef>
              <a:spcAft>
                <a:spcPts val="0"/>
              </a:spcAft>
              <a:buClr>
                <a:schemeClr val="dk1"/>
              </a:buClr>
              <a:buSzPts val="900"/>
              <a:buFont typeface="Arial"/>
              <a:buChar char="●"/>
              <a:defRPr sz="900" b="0" i="0" u="none" strike="noStrike" cap="none">
                <a:solidFill>
                  <a:schemeClr val="dk1"/>
                </a:solidFill>
                <a:latin typeface="Calibri"/>
                <a:ea typeface="Calibri"/>
                <a:cs typeface="Calibri"/>
                <a:sym typeface="Calibri"/>
              </a:defRPr>
            </a:lvl7pPr>
            <a:lvl8pPr marL="3657600" marR="0" lvl="7" indent="-285750" algn="l">
              <a:lnSpc>
                <a:spcPct val="100000"/>
              </a:lnSpc>
              <a:spcBef>
                <a:spcPts val="180"/>
              </a:spcBef>
              <a:spcAft>
                <a:spcPts val="0"/>
              </a:spcAft>
              <a:buClr>
                <a:schemeClr val="dk1"/>
              </a:buClr>
              <a:buSzPts val="900"/>
              <a:buFont typeface="Arial"/>
              <a:buChar char="○"/>
              <a:defRPr sz="900" b="0" i="0" u="none" strike="noStrike" cap="none">
                <a:solidFill>
                  <a:schemeClr val="dk1"/>
                </a:solidFill>
                <a:latin typeface="Calibri"/>
                <a:ea typeface="Calibri"/>
                <a:cs typeface="Calibri"/>
                <a:sym typeface="Calibri"/>
              </a:defRPr>
            </a:lvl8pPr>
            <a:lvl9pPr marL="4114800" marR="0" lvl="8" indent="-285750" algn="l">
              <a:lnSpc>
                <a:spcPct val="100000"/>
              </a:lnSpc>
              <a:spcBef>
                <a:spcPts val="180"/>
              </a:spcBef>
              <a:spcAft>
                <a:spcPts val="0"/>
              </a:spcAft>
              <a:buClr>
                <a:schemeClr val="dk1"/>
              </a:buClr>
              <a:buSzPts val="900"/>
              <a:buFont typeface="Arial"/>
              <a:buChar char="■"/>
              <a:defRPr sz="900" b="0" i="0" u="none" strike="noStrike" cap="none">
                <a:solidFill>
                  <a:schemeClr val="dk1"/>
                </a:solidFill>
                <a:latin typeface="Calibri"/>
                <a:ea typeface="Calibri"/>
                <a:cs typeface="Calibri"/>
                <a:sym typeface="Calibri"/>
              </a:defRPr>
            </a:lvl9pPr>
          </a:lstStyle>
          <a:p>
            <a:endParaRPr/>
          </a:p>
        </p:txBody>
      </p:sp>
      <p:sp>
        <p:nvSpPr>
          <p:cNvPr id="59" name="Google Shape;59;p8"/>
          <p:cNvSpPr txBox="1">
            <a:spLocks noGrp="1"/>
          </p:cNvSpPr>
          <p:nvPr>
            <p:ph type="dt" idx="10"/>
          </p:nvPr>
        </p:nvSpPr>
        <p:spPr>
          <a:xfrm>
            <a:off x="457200" y="6356350"/>
            <a:ext cx="2133598" cy="365125"/>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60" name="Google Shape;60;p8"/>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61" name="Google Shape;61;p8"/>
          <p:cNvSpPr txBox="1">
            <a:spLocks noGrp="1"/>
          </p:cNvSpPr>
          <p:nvPr>
            <p:ph type="sldNum" idx="12"/>
          </p:nvPr>
        </p:nvSpPr>
        <p:spPr>
          <a:xfrm>
            <a:off x="6553200" y="6356350"/>
            <a:ext cx="2133598"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2"/>
        <p:cNvGrpSpPr/>
        <p:nvPr/>
      </p:nvGrpSpPr>
      <p:grpSpPr>
        <a:xfrm>
          <a:off x="0" y="0"/>
          <a:ext cx="0" cy="0"/>
          <a:chOff x="0" y="0"/>
          <a:chExt cx="0" cy="0"/>
        </a:xfrm>
      </p:grpSpPr>
      <p:sp>
        <p:nvSpPr>
          <p:cNvPr id="63" name="Google Shape;63;p9"/>
          <p:cNvSpPr txBox="1">
            <a:spLocks noGrp="1"/>
          </p:cNvSpPr>
          <p:nvPr>
            <p:ph type="title"/>
          </p:nvPr>
        </p:nvSpPr>
        <p:spPr>
          <a:xfrm>
            <a:off x="1792288" y="4800600"/>
            <a:ext cx="5486399" cy="566736"/>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800"/>
              <a:buFont typeface="Arial"/>
              <a:buNone/>
              <a:defRPr sz="1800"/>
            </a:lvl2pPr>
            <a:lvl3pPr lvl="2" algn="l">
              <a:lnSpc>
                <a:spcPct val="100000"/>
              </a:lnSpc>
              <a:spcBef>
                <a:spcPts val="0"/>
              </a:spcBef>
              <a:spcAft>
                <a:spcPts val="0"/>
              </a:spcAft>
              <a:buSzPts val="1800"/>
              <a:buFont typeface="Arial"/>
              <a:buNone/>
              <a:defRPr sz="1800"/>
            </a:lvl3pPr>
            <a:lvl4pPr lvl="3" algn="l">
              <a:lnSpc>
                <a:spcPct val="100000"/>
              </a:lnSpc>
              <a:spcBef>
                <a:spcPts val="0"/>
              </a:spcBef>
              <a:spcAft>
                <a:spcPts val="0"/>
              </a:spcAft>
              <a:buSzPts val="1800"/>
              <a:buFont typeface="Arial"/>
              <a:buNone/>
              <a:defRPr sz="1800"/>
            </a:lvl4pPr>
            <a:lvl5pPr lvl="4" algn="l">
              <a:lnSpc>
                <a:spcPct val="100000"/>
              </a:lnSpc>
              <a:spcBef>
                <a:spcPts val="0"/>
              </a:spcBef>
              <a:spcAft>
                <a:spcPts val="0"/>
              </a:spcAft>
              <a:buSzPts val="1800"/>
              <a:buFont typeface="Arial"/>
              <a:buNone/>
              <a:defRPr sz="1800"/>
            </a:lvl5pPr>
            <a:lvl6pPr lvl="5" algn="l">
              <a:lnSpc>
                <a:spcPct val="100000"/>
              </a:lnSpc>
              <a:spcBef>
                <a:spcPts val="0"/>
              </a:spcBef>
              <a:spcAft>
                <a:spcPts val="0"/>
              </a:spcAft>
              <a:buSzPts val="1800"/>
              <a:buFont typeface="Arial"/>
              <a:buNone/>
              <a:defRPr sz="1800"/>
            </a:lvl6pPr>
            <a:lvl7pPr lvl="6" algn="l">
              <a:lnSpc>
                <a:spcPct val="100000"/>
              </a:lnSpc>
              <a:spcBef>
                <a:spcPts val="0"/>
              </a:spcBef>
              <a:spcAft>
                <a:spcPts val="0"/>
              </a:spcAft>
              <a:buSzPts val="1800"/>
              <a:buFont typeface="Arial"/>
              <a:buNone/>
              <a:defRPr sz="1800"/>
            </a:lvl7pPr>
            <a:lvl8pPr lvl="7" algn="l">
              <a:lnSpc>
                <a:spcPct val="100000"/>
              </a:lnSpc>
              <a:spcBef>
                <a:spcPts val="0"/>
              </a:spcBef>
              <a:spcAft>
                <a:spcPts val="0"/>
              </a:spcAft>
              <a:buSzPts val="1800"/>
              <a:buFont typeface="Arial"/>
              <a:buNone/>
              <a:defRPr sz="1800"/>
            </a:lvl8pPr>
            <a:lvl9pPr lvl="8" algn="l">
              <a:lnSpc>
                <a:spcPct val="100000"/>
              </a:lnSpc>
              <a:spcBef>
                <a:spcPts val="0"/>
              </a:spcBef>
              <a:spcAft>
                <a:spcPts val="0"/>
              </a:spcAft>
              <a:buSzPts val="1800"/>
              <a:buFont typeface="Arial"/>
              <a:buNone/>
              <a:defRPr sz="1800"/>
            </a:lvl9pPr>
          </a:lstStyle>
          <a:p>
            <a:endParaRPr/>
          </a:p>
        </p:txBody>
      </p:sp>
      <p:sp>
        <p:nvSpPr>
          <p:cNvPr id="64" name="Google Shape;64;p9"/>
          <p:cNvSpPr>
            <a:spLocks noGrp="1"/>
          </p:cNvSpPr>
          <p:nvPr>
            <p:ph type="pic" idx="2"/>
          </p:nvPr>
        </p:nvSpPr>
        <p:spPr>
          <a:xfrm>
            <a:off x="1792288" y="612775"/>
            <a:ext cx="5486399" cy="41148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100000"/>
              </a:lnSpc>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100000"/>
              </a:lnSpc>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5" name="Google Shape;65;p9"/>
          <p:cNvSpPr txBox="1">
            <a:spLocks noGrp="1"/>
          </p:cNvSpPr>
          <p:nvPr>
            <p:ph type="body" idx="1"/>
          </p:nvPr>
        </p:nvSpPr>
        <p:spPr>
          <a:xfrm>
            <a:off x="1792288" y="5367337"/>
            <a:ext cx="5486399" cy="804861"/>
          </a:xfrm>
          <a:prstGeom prst="rect">
            <a:avLst/>
          </a:prstGeom>
          <a:noFill/>
          <a:ln>
            <a:noFill/>
          </a:ln>
        </p:spPr>
        <p:txBody>
          <a:bodyPr spcFirstLastPara="1" wrap="square" lIns="91425" tIns="91425" rIns="91425" bIns="91425" anchor="t" anchorCtr="0">
            <a:noAutofit/>
          </a:bodyPr>
          <a:lstStyle>
            <a:lvl1pPr marL="457200" marR="0" lvl="0" indent="-317500" algn="l">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1pPr>
            <a:lvl2pPr marL="914400" marR="0" lvl="1" indent="-304800" algn="l">
              <a:lnSpc>
                <a:spcPct val="100000"/>
              </a:lnSpc>
              <a:spcBef>
                <a:spcPts val="240"/>
              </a:spcBef>
              <a:spcAft>
                <a:spcPts val="0"/>
              </a:spcAft>
              <a:buClr>
                <a:schemeClr val="dk1"/>
              </a:buClr>
              <a:buSzPts val="1200"/>
              <a:buFont typeface="Arial"/>
              <a:buChar char="○"/>
              <a:defRPr sz="1200" b="0" i="0" u="none" strike="noStrike" cap="none">
                <a:solidFill>
                  <a:schemeClr val="dk1"/>
                </a:solidFill>
                <a:latin typeface="Calibri"/>
                <a:ea typeface="Calibri"/>
                <a:cs typeface="Calibri"/>
                <a:sym typeface="Calibri"/>
              </a:defRPr>
            </a:lvl2pPr>
            <a:lvl3pPr marL="1371600" marR="0" lvl="2" indent="-292100" algn="l">
              <a:lnSpc>
                <a:spcPct val="100000"/>
              </a:lnSpc>
              <a:spcBef>
                <a:spcPts val="200"/>
              </a:spcBef>
              <a:spcAft>
                <a:spcPts val="0"/>
              </a:spcAft>
              <a:buClr>
                <a:schemeClr val="dk1"/>
              </a:buClr>
              <a:buSzPts val="1000"/>
              <a:buFont typeface="Arial"/>
              <a:buChar char="■"/>
              <a:defRPr sz="1000" b="0" i="0" u="none" strike="noStrike" cap="none">
                <a:solidFill>
                  <a:schemeClr val="dk1"/>
                </a:solidFill>
                <a:latin typeface="Calibri"/>
                <a:ea typeface="Calibri"/>
                <a:cs typeface="Calibri"/>
                <a:sym typeface="Calibri"/>
              </a:defRPr>
            </a:lvl3pPr>
            <a:lvl4pPr marL="1828800" marR="0" lvl="3" indent="-285750" algn="l">
              <a:lnSpc>
                <a:spcPct val="100000"/>
              </a:lnSpc>
              <a:spcBef>
                <a:spcPts val="180"/>
              </a:spcBef>
              <a:spcAft>
                <a:spcPts val="0"/>
              </a:spcAft>
              <a:buClr>
                <a:schemeClr val="dk1"/>
              </a:buClr>
              <a:buSzPts val="900"/>
              <a:buFont typeface="Arial"/>
              <a:buChar char="●"/>
              <a:defRPr sz="900" b="0" i="0" u="none" strike="noStrike" cap="none">
                <a:solidFill>
                  <a:schemeClr val="dk1"/>
                </a:solidFill>
                <a:latin typeface="Calibri"/>
                <a:ea typeface="Calibri"/>
                <a:cs typeface="Calibri"/>
                <a:sym typeface="Calibri"/>
              </a:defRPr>
            </a:lvl4pPr>
            <a:lvl5pPr marL="2286000" marR="0" lvl="4" indent="-285750" algn="l">
              <a:lnSpc>
                <a:spcPct val="100000"/>
              </a:lnSpc>
              <a:spcBef>
                <a:spcPts val="180"/>
              </a:spcBef>
              <a:spcAft>
                <a:spcPts val="0"/>
              </a:spcAft>
              <a:buClr>
                <a:schemeClr val="dk1"/>
              </a:buClr>
              <a:buSzPts val="900"/>
              <a:buFont typeface="Arial"/>
              <a:buChar char="○"/>
              <a:defRPr sz="900" b="0" i="0" u="none" strike="noStrike" cap="none">
                <a:solidFill>
                  <a:schemeClr val="dk1"/>
                </a:solidFill>
                <a:latin typeface="Calibri"/>
                <a:ea typeface="Calibri"/>
                <a:cs typeface="Calibri"/>
                <a:sym typeface="Calibri"/>
              </a:defRPr>
            </a:lvl5pPr>
            <a:lvl6pPr marL="2743200" marR="0" lvl="5" indent="-285750" algn="l">
              <a:lnSpc>
                <a:spcPct val="100000"/>
              </a:lnSpc>
              <a:spcBef>
                <a:spcPts val="180"/>
              </a:spcBef>
              <a:spcAft>
                <a:spcPts val="0"/>
              </a:spcAft>
              <a:buClr>
                <a:schemeClr val="dk1"/>
              </a:buClr>
              <a:buSzPts val="900"/>
              <a:buFont typeface="Arial"/>
              <a:buChar char="■"/>
              <a:defRPr sz="900" b="0" i="0" u="none" strike="noStrike" cap="none">
                <a:solidFill>
                  <a:schemeClr val="dk1"/>
                </a:solidFill>
                <a:latin typeface="Calibri"/>
                <a:ea typeface="Calibri"/>
                <a:cs typeface="Calibri"/>
                <a:sym typeface="Calibri"/>
              </a:defRPr>
            </a:lvl6pPr>
            <a:lvl7pPr marL="3200400" marR="0" lvl="6" indent="-285750" algn="l">
              <a:lnSpc>
                <a:spcPct val="100000"/>
              </a:lnSpc>
              <a:spcBef>
                <a:spcPts val="180"/>
              </a:spcBef>
              <a:spcAft>
                <a:spcPts val="0"/>
              </a:spcAft>
              <a:buClr>
                <a:schemeClr val="dk1"/>
              </a:buClr>
              <a:buSzPts val="900"/>
              <a:buFont typeface="Arial"/>
              <a:buChar char="●"/>
              <a:defRPr sz="900" b="0" i="0" u="none" strike="noStrike" cap="none">
                <a:solidFill>
                  <a:schemeClr val="dk1"/>
                </a:solidFill>
                <a:latin typeface="Calibri"/>
                <a:ea typeface="Calibri"/>
                <a:cs typeface="Calibri"/>
                <a:sym typeface="Calibri"/>
              </a:defRPr>
            </a:lvl7pPr>
            <a:lvl8pPr marL="3657600" marR="0" lvl="7" indent="-285750" algn="l">
              <a:lnSpc>
                <a:spcPct val="100000"/>
              </a:lnSpc>
              <a:spcBef>
                <a:spcPts val="180"/>
              </a:spcBef>
              <a:spcAft>
                <a:spcPts val="0"/>
              </a:spcAft>
              <a:buClr>
                <a:schemeClr val="dk1"/>
              </a:buClr>
              <a:buSzPts val="900"/>
              <a:buFont typeface="Arial"/>
              <a:buChar char="○"/>
              <a:defRPr sz="900" b="0" i="0" u="none" strike="noStrike" cap="none">
                <a:solidFill>
                  <a:schemeClr val="dk1"/>
                </a:solidFill>
                <a:latin typeface="Calibri"/>
                <a:ea typeface="Calibri"/>
                <a:cs typeface="Calibri"/>
                <a:sym typeface="Calibri"/>
              </a:defRPr>
            </a:lvl8pPr>
            <a:lvl9pPr marL="4114800" marR="0" lvl="8" indent="-285750" algn="l">
              <a:lnSpc>
                <a:spcPct val="100000"/>
              </a:lnSpc>
              <a:spcBef>
                <a:spcPts val="180"/>
              </a:spcBef>
              <a:spcAft>
                <a:spcPts val="0"/>
              </a:spcAft>
              <a:buClr>
                <a:schemeClr val="dk1"/>
              </a:buClr>
              <a:buSzPts val="900"/>
              <a:buFont typeface="Arial"/>
              <a:buChar char="■"/>
              <a:defRPr sz="900" b="0" i="0" u="none" strike="noStrike" cap="none">
                <a:solidFill>
                  <a:schemeClr val="dk1"/>
                </a:solidFill>
                <a:latin typeface="Calibri"/>
                <a:ea typeface="Calibri"/>
                <a:cs typeface="Calibri"/>
                <a:sym typeface="Calibri"/>
              </a:defRPr>
            </a:lvl9pPr>
          </a:lstStyle>
          <a:p>
            <a:endParaRPr/>
          </a:p>
        </p:txBody>
      </p:sp>
      <p:sp>
        <p:nvSpPr>
          <p:cNvPr id="66" name="Google Shape;66;p9"/>
          <p:cNvSpPr txBox="1">
            <a:spLocks noGrp="1"/>
          </p:cNvSpPr>
          <p:nvPr>
            <p:ph type="dt" idx="10"/>
          </p:nvPr>
        </p:nvSpPr>
        <p:spPr>
          <a:xfrm>
            <a:off x="457200" y="6356350"/>
            <a:ext cx="2133598" cy="365125"/>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67" name="Google Shape;67;p9"/>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68" name="Google Shape;68;p9"/>
          <p:cNvSpPr txBox="1">
            <a:spLocks noGrp="1"/>
          </p:cNvSpPr>
          <p:nvPr>
            <p:ph type="sldNum" idx="12"/>
          </p:nvPr>
        </p:nvSpPr>
        <p:spPr>
          <a:xfrm>
            <a:off x="6553200" y="6356350"/>
            <a:ext cx="2133598"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9"/>
        <p:cNvGrpSpPr/>
        <p:nvPr/>
      </p:nvGrpSpPr>
      <p:grpSpPr>
        <a:xfrm>
          <a:off x="0" y="0"/>
          <a:ext cx="0" cy="0"/>
          <a:chOff x="0" y="0"/>
          <a:chExt cx="0" cy="0"/>
        </a:xfrm>
      </p:grpSpPr>
      <p:sp>
        <p:nvSpPr>
          <p:cNvPr id="70" name="Google Shape;70;p10"/>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800"/>
              <a:buFont typeface="Arial"/>
              <a:buNone/>
              <a:defRPr sz="1800"/>
            </a:lvl2pPr>
            <a:lvl3pPr lvl="2" algn="l">
              <a:lnSpc>
                <a:spcPct val="100000"/>
              </a:lnSpc>
              <a:spcBef>
                <a:spcPts val="0"/>
              </a:spcBef>
              <a:spcAft>
                <a:spcPts val="0"/>
              </a:spcAft>
              <a:buSzPts val="1800"/>
              <a:buFont typeface="Arial"/>
              <a:buNone/>
              <a:defRPr sz="1800"/>
            </a:lvl3pPr>
            <a:lvl4pPr lvl="3" algn="l">
              <a:lnSpc>
                <a:spcPct val="100000"/>
              </a:lnSpc>
              <a:spcBef>
                <a:spcPts val="0"/>
              </a:spcBef>
              <a:spcAft>
                <a:spcPts val="0"/>
              </a:spcAft>
              <a:buSzPts val="1800"/>
              <a:buFont typeface="Arial"/>
              <a:buNone/>
              <a:defRPr sz="1800"/>
            </a:lvl4pPr>
            <a:lvl5pPr lvl="4" algn="l">
              <a:lnSpc>
                <a:spcPct val="100000"/>
              </a:lnSpc>
              <a:spcBef>
                <a:spcPts val="0"/>
              </a:spcBef>
              <a:spcAft>
                <a:spcPts val="0"/>
              </a:spcAft>
              <a:buSzPts val="1800"/>
              <a:buFont typeface="Arial"/>
              <a:buNone/>
              <a:defRPr sz="1800"/>
            </a:lvl5pPr>
            <a:lvl6pPr lvl="5" algn="l">
              <a:lnSpc>
                <a:spcPct val="100000"/>
              </a:lnSpc>
              <a:spcBef>
                <a:spcPts val="0"/>
              </a:spcBef>
              <a:spcAft>
                <a:spcPts val="0"/>
              </a:spcAft>
              <a:buSzPts val="1800"/>
              <a:buFont typeface="Arial"/>
              <a:buNone/>
              <a:defRPr sz="1800"/>
            </a:lvl6pPr>
            <a:lvl7pPr lvl="6" algn="l">
              <a:lnSpc>
                <a:spcPct val="100000"/>
              </a:lnSpc>
              <a:spcBef>
                <a:spcPts val="0"/>
              </a:spcBef>
              <a:spcAft>
                <a:spcPts val="0"/>
              </a:spcAft>
              <a:buSzPts val="1800"/>
              <a:buFont typeface="Arial"/>
              <a:buNone/>
              <a:defRPr sz="1800"/>
            </a:lvl7pPr>
            <a:lvl8pPr lvl="7" algn="l">
              <a:lnSpc>
                <a:spcPct val="100000"/>
              </a:lnSpc>
              <a:spcBef>
                <a:spcPts val="0"/>
              </a:spcBef>
              <a:spcAft>
                <a:spcPts val="0"/>
              </a:spcAft>
              <a:buSzPts val="1800"/>
              <a:buFont typeface="Arial"/>
              <a:buNone/>
              <a:defRPr sz="1800"/>
            </a:lvl8pPr>
            <a:lvl9pPr lvl="8" algn="l">
              <a:lnSpc>
                <a:spcPct val="100000"/>
              </a:lnSpc>
              <a:spcBef>
                <a:spcPts val="0"/>
              </a:spcBef>
              <a:spcAft>
                <a:spcPts val="0"/>
              </a:spcAft>
              <a:buSzPts val="1800"/>
              <a:buFont typeface="Arial"/>
              <a:buNone/>
              <a:defRPr sz="1800"/>
            </a:lvl9pPr>
          </a:lstStyle>
          <a:p>
            <a:endParaRPr/>
          </a:p>
        </p:txBody>
      </p:sp>
      <p:sp>
        <p:nvSpPr>
          <p:cNvPr id="71" name="Google Shape;71;p10"/>
          <p:cNvSpPr txBox="1">
            <a:spLocks noGrp="1"/>
          </p:cNvSpPr>
          <p:nvPr>
            <p:ph type="body" idx="1"/>
          </p:nvPr>
        </p:nvSpPr>
        <p:spPr>
          <a:xfrm rot="5400000">
            <a:off x="2309017" y="-251618"/>
            <a:ext cx="4525963" cy="8229600"/>
          </a:xfrm>
          <a:prstGeom prst="rect">
            <a:avLst/>
          </a:prstGeom>
          <a:noFill/>
          <a:ln>
            <a:noFill/>
          </a:ln>
        </p:spPr>
        <p:txBody>
          <a:bodyPr spcFirstLastPara="1" wrap="square" lIns="91425" tIns="91425" rIns="91425" bIns="91425" anchor="t" anchorCtr="0">
            <a:noAutofit/>
          </a:bodyPr>
          <a:lstStyle>
            <a:lvl1pPr marL="457200" marR="0" lvl="0" indent="-228600" algn="l">
              <a:lnSpc>
                <a:spcPct val="100000"/>
              </a:lnSpc>
              <a:spcBef>
                <a:spcPts val="64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marL="914400" marR="0" lvl="1" indent="-228600" algn="l">
              <a:lnSpc>
                <a:spcPct val="100000"/>
              </a:lnSpc>
              <a:spcBef>
                <a:spcPts val="560"/>
              </a:spcBef>
              <a:spcAft>
                <a:spcPts val="0"/>
              </a:spcAft>
              <a:buClr>
                <a:schemeClr val="dk1"/>
              </a:buClr>
              <a:buSzPts val="2800"/>
              <a:buFont typeface="Calibri"/>
              <a:buNone/>
              <a:defRPr sz="2800" b="0" i="0" u="none" strike="noStrike" cap="none">
                <a:solidFill>
                  <a:schemeClr val="dk1"/>
                </a:solidFill>
                <a:latin typeface="Calibri"/>
                <a:ea typeface="Calibri"/>
                <a:cs typeface="Calibri"/>
                <a:sym typeface="Calibri"/>
              </a:defRPr>
            </a:lvl2pPr>
            <a:lvl3pPr marL="1371600" marR="0" lvl="2" indent="-228600" algn="l">
              <a:lnSpc>
                <a:spcPct val="100000"/>
              </a:lnSpc>
              <a:spcBef>
                <a:spcPts val="480"/>
              </a:spcBef>
              <a:spcAft>
                <a:spcPts val="0"/>
              </a:spcAft>
              <a:buClr>
                <a:schemeClr val="dk1"/>
              </a:buClr>
              <a:buSzPts val="2400"/>
              <a:buFont typeface="Calibri"/>
              <a:buNone/>
              <a:defRPr sz="2400" b="0" i="0" u="none" strike="noStrike" cap="none">
                <a:solidFill>
                  <a:schemeClr val="dk1"/>
                </a:solidFill>
                <a:latin typeface="Calibri"/>
                <a:ea typeface="Calibri"/>
                <a:cs typeface="Calibri"/>
                <a:sym typeface="Calibri"/>
              </a:defRPr>
            </a:lvl3pPr>
            <a:lvl4pPr marL="1828800" marR="0" lvl="3" indent="-228600" algn="l">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4pPr>
            <a:lvl5pPr marL="2286000" marR="0" lvl="4" indent="-228600" algn="l">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5pPr>
            <a:lvl6pPr marL="2743200" marR="0" lvl="5" indent="-228600" algn="l">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6pPr>
            <a:lvl7pPr marL="3200400" marR="0" lvl="6" indent="-228600" algn="l">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7pPr>
            <a:lvl8pPr marL="3657600" marR="0" lvl="7" indent="-228600" algn="l">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8pPr>
            <a:lvl9pPr marL="4114800" marR="0" lvl="8" indent="-228600" algn="l">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9pPr>
          </a:lstStyle>
          <a:p>
            <a:endParaRPr/>
          </a:p>
        </p:txBody>
      </p:sp>
      <p:sp>
        <p:nvSpPr>
          <p:cNvPr id="72" name="Google Shape;72;p10"/>
          <p:cNvSpPr txBox="1">
            <a:spLocks noGrp="1"/>
          </p:cNvSpPr>
          <p:nvPr>
            <p:ph type="dt" idx="10"/>
          </p:nvPr>
        </p:nvSpPr>
        <p:spPr>
          <a:xfrm>
            <a:off x="457200" y="6356350"/>
            <a:ext cx="2133598" cy="365125"/>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73" name="Google Shape;73;p10"/>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74" name="Google Shape;74;p10"/>
          <p:cNvSpPr txBox="1">
            <a:spLocks noGrp="1"/>
          </p:cNvSpPr>
          <p:nvPr>
            <p:ph type="sldNum" idx="12"/>
          </p:nvPr>
        </p:nvSpPr>
        <p:spPr>
          <a:xfrm>
            <a:off x="6553200" y="6356350"/>
            <a:ext cx="2133598"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1097934" y="274637"/>
            <a:ext cx="7588866" cy="1143000"/>
          </a:xfrm>
          <a:prstGeom prst="rect">
            <a:avLst/>
          </a:prstGeom>
          <a:noFill/>
          <a:ln>
            <a:noFill/>
          </a:ln>
        </p:spPr>
        <p:txBody>
          <a:bodyPr spcFirstLastPara="1" wrap="square" lIns="91425" tIns="91425" rIns="91425" bIns="91425" anchor="ctr" anchorCtr="0">
            <a:noAutofit/>
          </a:bodyPr>
          <a:lstStyle>
            <a:lvl1pPr marR="0" lvl="0" algn="ctr" rtl="0">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1097934" y="1600200"/>
            <a:ext cx="7588865" cy="4525963"/>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64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560"/>
              </a:spcBef>
              <a:spcAft>
                <a:spcPts val="0"/>
              </a:spcAft>
              <a:buClr>
                <a:schemeClr val="dk1"/>
              </a:buClr>
              <a:buSzPts val="2800"/>
              <a:buFont typeface="Calibri"/>
              <a:buNone/>
              <a:defRPr sz="28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480"/>
              </a:spcBef>
              <a:spcAft>
                <a:spcPts val="0"/>
              </a:spcAft>
              <a:buClr>
                <a:schemeClr val="dk1"/>
              </a:buClr>
              <a:buSzPts val="2400"/>
              <a:buFont typeface="Calibri"/>
              <a:buNone/>
              <a:defRPr sz="24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1097934" y="6356350"/>
            <a:ext cx="1492864" cy="365125"/>
          </a:xfrm>
          <a:prstGeom prst="rect">
            <a:avLst/>
          </a:prstGeom>
          <a:noFill/>
          <a:ln>
            <a:noFill/>
          </a:ln>
        </p:spPr>
        <p:txBody>
          <a:bodyPr spcFirstLastPara="1" wrap="square" lIns="91425" tIns="91425" rIns="91425" bIns="91425" anchor="ctr" anchorCtr="0">
            <a:noAutofit/>
          </a:bodyPr>
          <a:lstStyle>
            <a:lvl1pPr marR="0" lvl="0" algn="l"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lvl1pPr marR="0" lvl="0" algn="ct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598"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pic>
        <p:nvPicPr>
          <p:cNvPr id="15" name="Google Shape;15;p1" descr="Sidebar.jpg"/>
          <p:cNvPicPr preferRelativeResize="0"/>
          <p:nvPr/>
        </p:nvPicPr>
        <p:blipFill rotWithShape="1">
          <a:blip r:embed="rId12">
            <a:alphaModFix/>
          </a:blip>
          <a:srcRect/>
          <a:stretch/>
        </p:blipFill>
        <p:spPr>
          <a:xfrm>
            <a:off x="0" y="-49164"/>
            <a:ext cx="550693" cy="693174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2.jpg"/><Relationship Id="rId5" Type="http://schemas.openxmlformats.org/officeDocument/2006/relationships/image" Target="../media/image3.tiff"/><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2.jpg"/><Relationship Id="rId5" Type="http://schemas.openxmlformats.org/officeDocument/2006/relationships/image" Target="../media/image4.tiff"/><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2"/>
          <p:cNvSpPr txBox="1">
            <a:spLocks noGrp="1"/>
          </p:cNvSpPr>
          <p:nvPr>
            <p:ph type="ctrTitle"/>
          </p:nvPr>
        </p:nvSpPr>
        <p:spPr>
          <a:xfrm>
            <a:off x="1333090" y="212652"/>
            <a:ext cx="6516329" cy="1147446"/>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100"/>
              <a:buFont typeface="Calibri"/>
              <a:buNone/>
            </a:pPr>
            <a:r>
              <a:rPr lang="en-US" sz="4000" b="1" dirty="0" smtClean="0">
                <a:solidFill>
                  <a:srgbClr val="8C004C"/>
                </a:solidFill>
                <a:latin typeface="Arial"/>
                <a:ea typeface="Arial"/>
                <a:cs typeface="Arial"/>
                <a:sym typeface="Arial"/>
              </a:rPr>
              <a:t>Today’s Prompt</a:t>
            </a:r>
            <a:endParaRPr sz="4000" b="1" i="0" u="none" strike="noStrike" cap="none" dirty="0">
              <a:solidFill>
                <a:srgbClr val="8C004C"/>
              </a:solidFill>
              <a:latin typeface="Arial"/>
              <a:ea typeface="Arial"/>
              <a:cs typeface="Arial"/>
              <a:sym typeface="Arial"/>
            </a:endParaRPr>
          </a:p>
        </p:txBody>
      </p:sp>
      <p:pic>
        <p:nvPicPr>
          <p:cNvPr id="87" name="Google Shape;87;p12" descr="Sidebar.jpg"/>
          <p:cNvPicPr preferRelativeResize="0"/>
          <p:nvPr/>
        </p:nvPicPr>
        <p:blipFill rotWithShape="1">
          <a:blip r:embed="rId3">
            <a:alphaModFix/>
          </a:blip>
          <a:srcRect/>
          <a:stretch/>
        </p:blipFill>
        <p:spPr>
          <a:xfrm>
            <a:off x="0" y="-1812"/>
            <a:ext cx="545629" cy="6868006"/>
          </a:xfrm>
          <a:prstGeom prst="rect">
            <a:avLst/>
          </a:prstGeom>
          <a:noFill/>
          <a:ln>
            <a:noFill/>
          </a:ln>
        </p:spPr>
      </p:pic>
      <p:pic>
        <p:nvPicPr>
          <p:cNvPr id="88" name="Google Shape;88;p12" descr="Underline-.jpg"/>
          <p:cNvPicPr preferRelativeResize="0"/>
          <p:nvPr/>
        </p:nvPicPr>
        <p:blipFill rotWithShape="1">
          <a:blip r:embed="rId4">
            <a:alphaModFix/>
          </a:blip>
          <a:srcRect/>
          <a:stretch/>
        </p:blipFill>
        <p:spPr>
          <a:xfrm>
            <a:off x="4076904" y="1321998"/>
            <a:ext cx="1028700" cy="76200"/>
          </a:xfrm>
          <a:prstGeom prst="rect">
            <a:avLst/>
          </a:prstGeom>
          <a:noFill/>
          <a:ln>
            <a:noFill/>
          </a:ln>
        </p:spPr>
      </p:pic>
      <p:sp>
        <p:nvSpPr>
          <p:cNvPr id="2" name="Rectangle 1"/>
          <p:cNvSpPr/>
          <p:nvPr/>
        </p:nvSpPr>
        <p:spPr>
          <a:xfrm>
            <a:off x="2030819" y="5408589"/>
            <a:ext cx="4731488" cy="738664"/>
          </a:xfrm>
          <a:prstGeom prst="rect">
            <a:avLst/>
          </a:prstGeom>
        </p:spPr>
        <p:txBody>
          <a:bodyPr wrap="square">
            <a:spAutoFit/>
          </a:bodyPr>
          <a:lstStyle/>
          <a:p>
            <a:pPr algn="ctr" fontAlgn="base">
              <a:buFont typeface="Arial" charset="0"/>
              <a:buChar char="•"/>
            </a:pPr>
            <a:r>
              <a:rPr lang="en-US" dirty="0">
                <a:latin typeface="Calibri" charset="0"/>
              </a:rPr>
              <a:t>What do you think </a:t>
            </a:r>
            <a:r>
              <a:rPr lang="en-US" dirty="0" smtClean="0">
                <a:latin typeface="Calibri" charset="0"/>
              </a:rPr>
              <a:t>Thurgood Marshall means </a:t>
            </a:r>
            <a:r>
              <a:rPr lang="en-US" dirty="0">
                <a:latin typeface="Calibri" charset="0"/>
              </a:rPr>
              <a:t>by this quote</a:t>
            </a:r>
            <a:r>
              <a:rPr lang="en-US" dirty="0" smtClean="0">
                <a:latin typeface="Calibri" charset="0"/>
              </a:rPr>
              <a:t>?</a:t>
            </a:r>
          </a:p>
          <a:p>
            <a:pPr algn="ctr" fontAlgn="base">
              <a:buFont typeface="Arial" charset="0"/>
              <a:buChar char="•"/>
            </a:pPr>
            <a:r>
              <a:rPr lang="en-US" dirty="0" smtClean="0">
                <a:latin typeface="Calibri" charset="0"/>
              </a:rPr>
              <a:t>What does the First Amendment say? Why?</a:t>
            </a:r>
            <a:endParaRPr lang="en-US" dirty="0">
              <a:latin typeface="Arial" charset="0"/>
            </a:endParaRPr>
          </a:p>
          <a:p>
            <a:pPr algn="ctr" fontAlgn="base">
              <a:buFont typeface="Arial" charset="0"/>
              <a:buChar char="•"/>
            </a:pPr>
            <a:r>
              <a:rPr lang="en-US" dirty="0" smtClean="0">
                <a:latin typeface="Calibri" charset="0"/>
              </a:rPr>
              <a:t>Do </a:t>
            </a:r>
            <a:r>
              <a:rPr lang="en-US" dirty="0">
                <a:latin typeface="Calibri" charset="0"/>
              </a:rPr>
              <a:t>you agree with this idea entirely? Why/ why not</a:t>
            </a:r>
            <a:r>
              <a:rPr lang="en-US" dirty="0" smtClean="0">
                <a:latin typeface="Calibri" charset="0"/>
              </a:rPr>
              <a:t>?</a:t>
            </a:r>
            <a:endParaRPr lang="en-US" dirty="0">
              <a:latin typeface="Arial" charset="0"/>
            </a:endParaRPr>
          </a:p>
        </p:txBody>
      </p:sp>
      <p:sp>
        <p:nvSpPr>
          <p:cNvPr id="3" name="TextBox 2"/>
          <p:cNvSpPr txBox="1"/>
          <p:nvPr/>
        </p:nvSpPr>
        <p:spPr>
          <a:xfrm>
            <a:off x="4406425" y="1956843"/>
            <a:ext cx="4003928" cy="2308324"/>
          </a:xfrm>
          <a:prstGeom prst="rect">
            <a:avLst/>
          </a:prstGeom>
          <a:noFill/>
        </p:spPr>
        <p:txBody>
          <a:bodyPr wrap="square" rtlCol="0">
            <a:spAutoFit/>
          </a:bodyPr>
          <a:lstStyle/>
          <a:p>
            <a:r>
              <a:rPr lang="sk-SK" sz="1800" dirty="0">
                <a:latin typeface="Calibri" charset="0"/>
                <a:ea typeface="Calibri" charset="0"/>
                <a:cs typeface="Calibri" charset="0"/>
              </a:rPr>
              <a:t>  “If the First Amendment means anything, it means that a State has no business telling a man, sitting alone in his own house, what books he may read or what films he may watch. Our whole constitutional heritage rebels at the thought of giving government the power to control men’s minds.”</a:t>
            </a:r>
            <a:endParaRPr lang="en-US" sz="1800" dirty="0">
              <a:latin typeface="Calibri" charset="0"/>
              <a:ea typeface="Calibri" charset="0"/>
              <a:cs typeface="Calibri" charset="0"/>
            </a:endParaRPr>
          </a:p>
        </p:txBody>
      </p:sp>
      <p:pic>
        <p:nvPicPr>
          <p:cNvPr id="4" name="Picture 3"/>
          <p:cNvPicPr>
            <a:picLocks noChangeAspect="1"/>
          </p:cNvPicPr>
          <p:nvPr/>
        </p:nvPicPr>
        <p:blipFill>
          <a:blip r:embed="rId5"/>
          <a:stretch>
            <a:fillRect/>
          </a:stretch>
        </p:blipFill>
        <p:spPr>
          <a:xfrm>
            <a:off x="1641254" y="1846240"/>
            <a:ext cx="2552700" cy="3187700"/>
          </a:xfrm>
          <a:prstGeom prst="rect">
            <a:avLst/>
          </a:prstGeom>
        </p:spPr>
      </p:pic>
    </p:spTree>
    <p:extLst>
      <p:ext uri="{BB962C8B-B14F-4D97-AF65-F5344CB8AC3E}">
        <p14:creationId xmlns:p14="http://schemas.microsoft.com/office/powerpoint/2010/main" val="2004314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2"/>
          <p:cNvSpPr txBox="1">
            <a:spLocks noGrp="1"/>
          </p:cNvSpPr>
          <p:nvPr>
            <p:ph type="ctrTitle"/>
          </p:nvPr>
        </p:nvSpPr>
        <p:spPr>
          <a:xfrm>
            <a:off x="1307485" y="144686"/>
            <a:ext cx="6516329" cy="1470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100"/>
              <a:buFont typeface="Calibri"/>
              <a:buNone/>
            </a:pPr>
            <a:r>
              <a:rPr lang="en-US" sz="4000" b="1" dirty="0" smtClean="0">
                <a:solidFill>
                  <a:srgbClr val="8C004C"/>
                </a:solidFill>
                <a:latin typeface="Arial"/>
                <a:ea typeface="Arial"/>
                <a:cs typeface="Arial"/>
                <a:sym typeface="Arial"/>
              </a:rPr>
              <a:t>Today’s Prompt</a:t>
            </a:r>
            <a:endParaRPr sz="4000" b="1" i="0" u="none" strike="noStrike" cap="none" dirty="0">
              <a:solidFill>
                <a:srgbClr val="8C004C"/>
              </a:solidFill>
              <a:latin typeface="Arial"/>
              <a:ea typeface="Arial"/>
              <a:cs typeface="Arial"/>
              <a:sym typeface="Arial"/>
            </a:endParaRPr>
          </a:p>
        </p:txBody>
      </p:sp>
      <p:pic>
        <p:nvPicPr>
          <p:cNvPr id="87" name="Google Shape;87;p12" descr="Sidebar.jpg"/>
          <p:cNvPicPr preferRelativeResize="0"/>
          <p:nvPr/>
        </p:nvPicPr>
        <p:blipFill rotWithShape="1">
          <a:blip r:embed="rId3">
            <a:alphaModFix/>
          </a:blip>
          <a:srcRect/>
          <a:stretch/>
        </p:blipFill>
        <p:spPr>
          <a:xfrm>
            <a:off x="0" y="-1812"/>
            <a:ext cx="545629" cy="6868006"/>
          </a:xfrm>
          <a:prstGeom prst="rect">
            <a:avLst/>
          </a:prstGeom>
          <a:noFill/>
          <a:ln>
            <a:noFill/>
          </a:ln>
        </p:spPr>
      </p:pic>
      <p:pic>
        <p:nvPicPr>
          <p:cNvPr id="88" name="Google Shape;88;p12" descr="Underline-.jpg"/>
          <p:cNvPicPr preferRelativeResize="0"/>
          <p:nvPr/>
        </p:nvPicPr>
        <p:blipFill rotWithShape="1">
          <a:blip r:embed="rId4">
            <a:alphaModFix/>
          </a:blip>
          <a:srcRect/>
          <a:stretch/>
        </p:blipFill>
        <p:spPr>
          <a:xfrm>
            <a:off x="4051299" y="1535736"/>
            <a:ext cx="1028700" cy="76200"/>
          </a:xfrm>
          <a:prstGeom prst="rect">
            <a:avLst/>
          </a:prstGeom>
          <a:noFill/>
          <a:ln>
            <a:noFill/>
          </a:ln>
        </p:spPr>
      </p:pic>
      <p:sp>
        <p:nvSpPr>
          <p:cNvPr id="2" name="Rectangle 1"/>
          <p:cNvSpPr/>
          <p:nvPr/>
        </p:nvSpPr>
        <p:spPr>
          <a:xfrm>
            <a:off x="2030819" y="5408589"/>
            <a:ext cx="4731488" cy="954107"/>
          </a:xfrm>
          <a:prstGeom prst="rect">
            <a:avLst/>
          </a:prstGeom>
        </p:spPr>
        <p:txBody>
          <a:bodyPr wrap="square">
            <a:spAutoFit/>
          </a:bodyPr>
          <a:lstStyle/>
          <a:p>
            <a:pPr algn="ctr" fontAlgn="base">
              <a:buFont typeface="Arial" charset="0"/>
              <a:buChar char="•"/>
            </a:pPr>
            <a:r>
              <a:rPr lang="en-US" dirty="0">
                <a:latin typeface="Calibri" charset="0"/>
              </a:rPr>
              <a:t>What do you think </a:t>
            </a:r>
            <a:r>
              <a:rPr lang="en-US" dirty="0" smtClean="0">
                <a:latin typeface="Calibri" charset="0"/>
              </a:rPr>
              <a:t>Thurgood Marshall means </a:t>
            </a:r>
            <a:r>
              <a:rPr lang="en-US" dirty="0">
                <a:latin typeface="Calibri" charset="0"/>
              </a:rPr>
              <a:t>by this quote</a:t>
            </a:r>
            <a:r>
              <a:rPr lang="en-US" dirty="0" smtClean="0">
                <a:latin typeface="Calibri" charset="0"/>
              </a:rPr>
              <a:t>?</a:t>
            </a:r>
          </a:p>
          <a:p>
            <a:pPr algn="ctr" fontAlgn="base">
              <a:buFont typeface="Arial" charset="0"/>
              <a:buChar char="•"/>
            </a:pPr>
            <a:r>
              <a:rPr lang="en-US" dirty="0">
                <a:latin typeface="Calibri" charset="0"/>
              </a:rPr>
              <a:t>What does the First Amendment say? Why</a:t>
            </a:r>
            <a:r>
              <a:rPr lang="en-US" dirty="0" smtClean="0">
                <a:latin typeface="Calibri" charset="0"/>
              </a:rPr>
              <a:t>?</a:t>
            </a:r>
          </a:p>
          <a:p>
            <a:pPr algn="ctr" fontAlgn="base">
              <a:buFont typeface="Arial" charset="0"/>
              <a:buChar char="•"/>
            </a:pPr>
            <a:r>
              <a:rPr lang="en-US" dirty="0" smtClean="0">
                <a:latin typeface="Calibri" charset="0"/>
              </a:rPr>
              <a:t>What could happen if the government had the power to restrict expression? </a:t>
            </a:r>
            <a:endParaRPr lang="en-US" dirty="0">
              <a:latin typeface="Arial" charset="0"/>
            </a:endParaRPr>
          </a:p>
        </p:txBody>
      </p:sp>
      <p:sp>
        <p:nvSpPr>
          <p:cNvPr id="3" name="TextBox 2"/>
          <p:cNvSpPr txBox="1"/>
          <p:nvPr/>
        </p:nvSpPr>
        <p:spPr>
          <a:xfrm>
            <a:off x="5161985" y="2218975"/>
            <a:ext cx="2844331" cy="2031325"/>
          </a:xfrm>
          <a:prstGeom prst="rect">
            <a:avLst/>
          </a:prstGeom>
          <a:noFill/>
        </p:spPr>
        <p:txBody>
          <a:bodyPr wrap="square" rtlCol="0">
            <a:spAutoFit/>
          </a:bodyPr>
          <a:lstStyle/>
          <a:p>
            <a:r>
              <a:rPr lang="en-US" sz="1800" dirty="0">
                <a:latin typeface="Calibri" charset="0"/>
                <a:ea typeface="Calibri" charset="0"/>
                <a:cs typeface="Calibri" charset="0"/>
              </a:rPr>
              <a:t>“But, above all else, the First Amendment means that government has no power to restrict expression because of its message, its ideas, its subject matter, or its content.”</a:t>
            </a:r>
          </a:p>
        </p:txBody>
      </p:sp>
      <p:pic>
        <p:nvPicPr>
          <p:cNvPr id="4" name="Picture 3"/>
          <p:cNvPicPr>
            <a:picLocks noChangeAspect="1"/>
          </p:cNvPicPr>
          <p:nvPr/>
        </p:nvPicPr>
        <p:blipFill>
          <a:blip r:embed="rId5"/>
          <a:stretch>
            <a:fillRect/>
          </a:stretch>
        </p:blipFill>
        <p:spPr>
          <a:xfrm>
            <a:off x="1860992" y="2082887"/>
            <a:ext cx="2857500" cy="2857500"/>
          </a:xfrm>
          <a:prstGeom prst="rect">
            <a:avLst/>
          </a:prstGeom>
        </p:spPr>
      </p:pic>
    </p:spTree>
    <p:extLst>
      <p:ext uri="{BB962C8B-B14F-4D97-AF65-F5344CB8AC3E}">
        <p14:creationId xmlns:p14="http://schemas.microsoft.com/office/powerpoint/2010/main" val="391417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69017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Google Shape;257;p35"/>
          <p:cNvSpPr txBox="1">
            <a:spLocks noGrp="1"/>
          </p:cNvSpPr>
          <p:nvPr>
            <p:ph type="title"/>
          </p:nvPr>
        </p:nvSpPr>
        <p:spPr>
          <a:xfrm>
            <a:off x="1097934" y="274637"/>
            <a:ext cx="7588800" cy="114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58" name="Google Shape;258;p35"/>
          <p:cNvSpPr txBox="1">
            <a:spLocks noGrp="1"/>
          </p:cNvSpPr>
          <p:nvPr>
            <p:ph type="body" idx="1"/>
          </p:nvPr>
        </p:nvSpPr>
        <p:spPr>
          <a:xfrm>
            <a:off x="1097934" y="1600200"/>
            <a:ext cx="7588800" cy="452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a:p>
        </p:txBody>
      </p:sp>
      <p:sp>
        <p:nvSpPr>
          <p:cNvPr id="259" name="Google Shape;259;p35"/>
          <p:cNvSpPr txBox="1">
            <a:spLocks noGrp="1"/>
          </p:cNvSpPr>
          <p:nvPr>
            <p:ph type="body" idx="1"/>
          </p:nvPr>
        </p:nvSpPr>
        <p:spPr>
          <a:xfrm>
            <a:off x="1250334" y="1752600"/>
            <a:ext cx="7588800" cy="452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a:p>
        </p:txBody>
      </p:sp>
    </p:spTree>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DA5241"/>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106</Words>
  <Application>Microsoft Macintosh PowerPoint</Application>
  <PresentationFormat>On-screen Show (4:3)</PresentationFormat>
  <Paragraphs>11</Paragraphs>
  <Slides>4</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Today’s Prompt</vt:lpstr>
      <vt:lpstr>Today’s Prompt</vt:lpstr>
      <vt:lpstr>PowerPoint Presentation</vt:lpstr>
      <vt:lpstr>PowerPoint Presentation</vt:lpstr>
    </vt:vector>
  </TitlesOfParts>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Permitted or Not Permitted?</dc:title>
  <cp:lastModifiedBy>Microsoft Office User</cp:lastModifiedBy>
  <cp:revision>9</cp:revision>
  <dcterms:modified xsi:type="dcterms:W3CDTF">2019-09-05T20:08:26Z</dcterms:modified>
</cp:coreProperties>
</file>